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3" r:id="rId4"/>
    <p:sldId id="272" r:id="rId5"/>
    <p:sldId id="271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70" r:id="rId15"/>
    <p:sldId id="268" r:id="rId16"/>
    <p:sldId id="274" r:id="rId17"/>
    <p:sldId id="277" r:id="rId18"/>
    <p:sldId id="266" r:id="rId19"/>
    <p:sldId id="276" r:id="rId20"/>
    <p:sldId id="275" r:id="rId2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7F2CCD-01F7-4563-858D-8DE78A1DE89D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B7132DCB-D7B4-4266-85AB-27D917A52BC7}">
      <dgm:prSet phldrT="[Texto]"/>
      <dgm:spPr/>
      <dgm:t>
        <a:bodyPr/>
        <a:lstStyle/>
        <a:p>
          <a:r>
            <a:rPr lang="es-MX" dirty="0" smtClean="0"/>
            <a:t>Centros antirrábicos</a:t>
          </a:r>
          <a:endParaRPr lang="es-MX" dirty="0"/>
        </a:p>
      </dgm:t>
    </dgm:pt>
    <dgm:pt modelId="{C73BEB45-F5F5-40A8-9BEC-5BFA8A5172E6}" type="parTrans" cxnId="{5E345E9E-C945-41A6-8454-2254DF46AC9D}">
      <dgm:prSet/>
      <dgm:spPr/>
      <dgm:t>
        <a:bodyPr/>
        <a:lstStyle/>
        <a:p>
          <a:endParaRPr lang="es-MX"/>
        </a:p>
      </dgm:t>
    </dgm:pt>
    <dgm:pt modelId="{F056E6F5-7450-49A1-9D8F-6CC0D004A925}" type="sibTrans" cxnId="{5E345E9E-C945-41A6-8454-2254DF46AC9D}">
      <dgm:prSet/>
      <dgm:spPr/>
      <dgm:t>
        <a:bodyPr/>
        <a:lstStyle/>
        <a:p>
          <a:endParaRPr lang="es-MX"/>
        </a:p>
      </dgm:t>
    </dgm:pt>
    <dgm:pt modelId="{15646D80-0BE4-4D27-A7A6-5F408AB742C5}">
      <dgm:prSet phldrT="[Texto]" custT="1"/>
      <dgm:spPr/>
      <dgm:t>
        <a:bodyPr/>
        <a:lstStyle/>
        <a:p>
          <a:r>
            <a:rPr lang="es-MX" sz="1800" dirty="0" smtClean="0">
              <a:latin typeface="Arial" panose="020B0604020202020204" pitchFamily="34" charset="0"/>
              <a:cs typeface="Arial" panose="020B0604020202020204" pitchFamily="34" charset="0"/>
            </a:rPr>
            <a:t>Programa de control y prevención de la transmisión de la rabia.</a:t>
          </a:r>
          <a:endParaRPr lang="es-MX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E99DD5-CCDA-4334-81A4-E359FD0A5A00}" type="parTrans" cxnId="{44F292F1-CB11-43E3-B2FB-95DC6EBB93A0}">
      <dgm:prSet/>
      <dgm:spPr/>
      <dgm:t>
        <a:bodyPr/>
        <a:lstStyle/>
        <a:p>
          <a:endParaRPr lang="es-MX"/>
        </a:p>
      </dgm:t>
    </dgm:pt>
    <dgm:pt modelId="{670CC818-76F2-4973-8F4C-EBD6689FCD55}" type="sibTrans" cxnId="{44F292F1-CB11-43E3-B2FB-95DC6EBB93A0}">
      <dgm:prSet/>
      <dgm:spPr/>
      <dgm:t>
        <a:bodyPr/>
        <a:lstStyle/>
        <a:p>
          <a:endParaRPr lang="es-MX"/>
        </a:p>
      </dgm:t>
    </dgm:pt>
    <dgm:pt modelId="{B2145DA7-0561-44B0-B721-3FBBBC106BC9}">
      <dgm:prSet phldrT="[Texto]"/>
      <dgm:spPr/>
      <dgm:t>
        <a:bodyPr/>
        <a:lstStyle/>
        <a:p>
          <a:r>
            <a:rPr lang="es-MX" dirty="0" smtClean="0"/>
            <a:t>La esterilización</a:t>
          </a:r>
          <a:endParaRPr lang="es-MX" dirty="0"/>
        </a:p>
      </dgm:t>
    </dgm:pt>
    <dgm:pt modelId="{0584ABAA-F95E-48C9-967C-1560ADD6BC88}" type="parTrans" cxnId="{F63D0FCE-C31A-48AC-BFDC-3BB5155E9876}">
      <dgm:prSet/>
      <dgm:spPr/>
      <dgm:t>
        <a:bodyPr/>
        <a:lstStyle/>
        <a:p>
          <a:endParaRPr lang="es-MX"/>
        </a:p>
      </dgm:t>
    </dgm:pt>
    <dgm:pt modelId="{EED841C9-7EDD-4175-8F49-3E84D9BD7F29}" type="sibTrans" cxnId="{F63D0FCE-C31A-48AC-BFDC-3BB5155E9876}">
      <dgm:prSet/>
      <dgm:spPr/>
      <dgm:t>
        <a:bodyPr/>
        <a:lstStyle/>
        <a:p>
          <a:endParaRPr lang="es-MX"/>
        </a:p>
      </dgm:t>
    </dgm:pt>
    <dgm:pt modelId="{B10FAD5F-22DD-418D-B8BE-40B4250376DF}">
      <dgm:prSet phldrT="[Texto]" custT="1"/>
      <dgm:spPr/>
      <dgm:t>
        <a:bodyPr/>
        <a:lstStyle/>
        <a:p>
          <a:pPr algn="l"/>
          <a:r>
            <a:rPr lang="es-MX" sz="1800" dirty="0" smtClean="0">
              <a:latin typeface="Arial" panose="020B0604020202020204" pitchFamily="34" charset="0"/>
              <a:cs typeface="Arial" panose="020B0604020202020204" pitchFamily="34" charset="0"/>
            </a:rPr>
            <a:t>Reducción de la población canina y felina.</a:t>
          </a:r>
          <a:endParaRPr lang="es-MX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BA6D39-AF40-44FB-913F-2A560952632D}" type="parTrans" cxnId="{1ED7CC9D-12AE-48C7-83D8-CFAF6174A22B}">
      <dgm:prSet/>
      <dgm:spPr/>
      <dgm:t>
        <a:bodyPr/>
        <a:lstStyle/>
        <a:p>
          <a:endParaRPr lang="es-MX"/>
        </a:p>
      </dgm:t>
    </dgm:pt>
    <dgm:pt modelId="{31729605-C3F7-473B-8EE9-05B85B64E55F}" type="sibTrans" cxnId="{1ED7CC9D-12AE-48C7-83D8-CFAF6174A22B}">
      <dgm:prSet/>
      <dgm:spPr/>
      <dgm:t>
        <a:bodyPr/>
        <a:lstStyle/>
        <a:p>
          <a:endParaRPr lang="es-MX"/>
        </a:p>
      </dgm:t>
    </dgm:pt>
    <dgm:pt modelId="{19305D95-B2A2-4EBF-A94A-61C2F026A2CE}">
      <dgm:prSet phldrT="[Texto]"/>
      <dgm:spPr>
        <a:solidFill>
          <a:srgbClr val="FFC000"/>
        </a:solidFill>
      </dgm:spPr>
      <dgm:t>
        <a:bodyPr/>
        <a:lstStyle/>
        <a:p>
          <a:r>
            <a:rPr lang="es-MX" dirty="0" smtClean="0"/>
            <a:t>Antirrábico en Xalapa</a:t>
          </a:r>
          <a:endParaRPr lang="es-MX" dirty="0"/>
        </a:p>
      </dgm:t>
    </dgm:pt>
    <dgm:pt modelId="{42CF3430-35C1-4E12-A910-DD498C86D8DE}" type="parTrans" cxnId="{C3F6A595-78C4-4703-9060-5DEB436CF2AD}">
      <dgm:prSet/>
      <dgm:spPr/>
      <dgm:t>
        <a:bodyPr/>
        <a:lstStyle/>
        <a:p>
          <a:endParaRPr lang="es-MX"/>
        </a:p>
      </dgm:t>
    </dgm:pt>
    <dgm:pt modelId="{FBAF46FF-0047-4142-8670-E71CF89CB218}" type="sibTrans" cxnId="{C3F6A595-78C4-4703-9060-5DEB436CF2AD}">
      <dgm:prSet/>
      <dgm:spPr/>
      <dgm:t>
        <a:bodyPr/>
        <a:lstStyle/>
        <a:p>
          <a:endParaRPr lang="es-MX"/>
        </a:p>
      </dgm:t>
    </dgm:pt>
    <dgm:pt modelId="{B58E9DB5-0E60-4AD3-BF99-F603C72C82E4}">
      <dgm:prSet phldrT="[Texto]" custT="1"/>
      <dgm:spPr/>
      <dgm:t>
        <a:bodyPr/>
        <a:lstStyle/>
        <a:p>
          <a:pPr algn="r"/>
          <a:r>
            <a:rPr lang="es-MX" sz="1800" dirty="0" smtClean="0">
              <a:latin typeface="Arial" panose="020B0604020202020204" pitchFamily="34" charset="0"/>
              <a:cs typeface="Arial" panose="020B0604020202020204" pitchFamily="34" charset="0"/>
            </a:rPr>
            <a:t>Creado hace  menos de 50 años.</a:t>
          </a:r>
          <a:endParaRPr lang="es-MX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488787-C271-448B-BE35-F7E070466A18}" type="parTrans" cxnId="{BA6A7218-8DFD-4034-9E32-205B441EF702}">
      <dgm:prSet/>
      <dgm:spPr/>
      <dgm:t>
        <a:bodyPr/>
        <a:lstStyle/>
        <a:p>
          <a:endParaRPr lang="es-MX"/>
        </a:p>
      </dgm:t>
    </dgm:pt>
    <dgm:pt modelId="{ED817C61-DDF2-48BA-B310-8E8808A85B93}" type="sibTrans" cxnId="{BA6A7218-8DFD-4034-9E32-205B441EF702}">
      <dgm:prSet/>
      <dgm:spPr/>
      <dgm:t>
        <a:bodyPr/>
        <a:lstStyle/>
        <a:p>
          <a:endParaRPr lang="es-MX"/>
        </a:p>
      </dgm:t>
    </dgm:pt>
    <dgm:pt modelId="{D37EDFFD-F0A8-4613-9A94-AF2B8207F3EF}" type="pres">
      <dgm:prSet presAssocID="{DC7F2CCD-01F7-4563-858D-8DE78A1DE89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4FDF5666-2EF5-4FBA-9333-A000023E707A}" type="pres">
      <dgm:prSet presAssocID="{B7132DCB-D7B4-4266-85AB-27D917A52BC7}" presName="composite" presStyleCnt="0"/>
      <dgm:spPr/>
    </dgm:pt>
    <dgm:pt modelId="{A41880BD-476C-4CA0-BD28-58918C006021}" type="pres">
      <dgm:prSet presAssocID="{B7132DCB-D7B4-4266-85AB-27D917A52BC7}" presName="bentUpArrow1" presStyleLbl="alignImgPlace1" presStyleIdx="0" presStyleCnt="2" custLinFactNeighborX="-4706" custLinFactNeighborY="29097"/>
      <dgm:spPr/>
    </dgm:pt>
    <dgm:pt modelId="{70CB2D2F-F709-4291-B7E6-6BAE5DBC71FC}" type="pres">
      <dgm:prSet presAssocID="{B7132DCB-D7B4-4266-85AB-27D917A52BC7}" presName="ParentText" presStyleLbl="node1" presStyleIdx="0" presStyleCnt="3" custLinFactNeighborX="-22953" custLinFactNeighborY="2038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AD43301-11B3-462A-A0D4-54CE1B115985}" type="pres">
      <dgm:prSet presAssocID="{B7132DCB-D7B4-4266-85AB-27D917A52BC7}" presName="ChildText" presStyleLbl="revTx" presStyleIdx="0" presStyleCnt="3" custScaleX="201155" custLinFactNeighborX="44743" custLinFactNeighborY="205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59B238A-1C9D-4626-8450-A8B2EA159FF0}" type="pres">
      <dgm:prSet presAssocID="{F056E6F5-7450-49A1-9D8F-6CC0D004A925}" presName="sibTrans" presStyleCnt="0"/>
      <dgm:spPr/>
    </dgm:pt>
    <dgm:pt modelId="{A9234A46-E648-4D5A-8890-78228BC92902}" type="pres">
      <dgm:prSet presAssocID="{B2145DA7-0561-44B0-B721-3FBBBC106BC9}" presName="composite" presStyleCnt="0"/>
      <dgm:spPr/>
    </dgm:pt>
    <dgm:pt modelId="{DE24A659-DE7D-4548-9F0A-7E6E22BD5F67}" type="pres">
      <dgm:prSet presAssocID="{B2145DA7-0561-44B0-B721-3FBBBC106BC9}" presName="bentUpArrow1" presStyleLbl="alignImgPlace1" presStyleIdx="1" presStyleCnt="2" custAng="0" custLinFactNeighborX="44736" custLinFactNeighborY="8679"/>
      <dgm:spPr/>
    </dgm:pt>
    <dgm:pt modelId="{52FFA226-2716-46FF-9A8E-80DF41B42C15}" type="pres">
      <dgm:prSet presAssocID="{B2145DA7-0561-44B0-B721-3FBBBC106BC9}" presName="ParentText" presStyleLbl="node1" presStyleIdx="1" presStyleCnt="3" custLinFactX="11628" custLinFactY="9139" custLinFactNeighborX="100000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CF02A0F-C918-481C-B390-98BE266E1D09}" type="pres">
      <dgm:prSet presAssocID="{B2145DA7-0561-44B0-B721-3FBBBC106BC9}" presName="ChildText" presStyleLbl="revTx" presStyleIdx="1" presStyleCnt="3" custScaleX="119638" custLinFactX="68353" custLinFactY="33994" custLinFactNeighborX="1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CC4EB34-BD17-4939-96CF-76AAAE5718EE}" type="pres">
      <dgm:prSet presAssocID="{EED841C9-7EDD-4175-8F49-3E84D9BD7F29}" presName="sibTrans" presStyleCnt="0"/>
      <dgm:spPr/>
    </dgm:pt>
    <dgm:pt modelId="{695649E9-D5E6-4F77-B06D-7FFBEA4B5E7B}" type="pres">
      <dgm:prSet presAssocID="{19305D95-B2A2-4EBF-A94A-61C2F026A2CE}" presName="composite" presStyleCnt="0"/>
      <dgm:spPr/>
    </dgm:pt>
    <dgm:pt modelId="{2F17FAC7-CBE6-4A8B-97BB-30DCBE576EAB}" type="pres">
      <dgm:prSet presAssocID="{19305D95-B2A2-4EBF-A94A-61C2F026A2CE}" presName="ParentText" presStyleLbl="node1" presStyleIdx="2" presStyleCnt="3" custLinFactY="-100000" custLinFactNeighborX="40306" custLinFactNeighborY="-12068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CBAFE40-0020-4664-A289-FD2D60A78CBF}" type="pres">
      <dgm:prSet presAssocID="{19305D95-B2A2-4EBF-A94A-61C2F026A2CE}" presName="FinalChildText" presStyleLbl="revTx" presStyleIdx="2" presStyleCnt="3" custScaleX="158481" custScaleY="70113" custLinFactY="-87806" custLinFactNeighborX="10657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63D0FCE-C31A-48AC-BFDC-3BB5155E9876}" srcId="{DC7F2CCD-01F7-4563-858D-8DE78A1DE89D}" destId="{B2145DA7-0561-44B0-B721-3FBBBC106BC9}" srcOrd="1" destOrd="0" parTransId="{0584ABAA-F95E-48C9-967C-1560ADD6BC88}" sibTransId="{EED841C9-7EDD-4175-8F49-3E84D9BD7F29}"/>
    <dgm:cxn modelId="{1B33617D-9AC5-48C4-9F54-846FD212B58B}" type="presOf" srcId="{15646D80-0BE4-4D27-A7A6-5F408AB742C5}" destId="{9AD43301-11B3-462A-A0D4-54CE1B115985}" srcOrd="0" destOrd="0" presId="urn:microsoft.com/office/officeart/2005/8/layout/StepDownProcess"/>
    <dgm:cxn modelId="{389B93AE-8396-4FF3-9605-73EADD2519ED}" type="presOf" srcId="{19305D95-B2A2-4EBF-A94A-61C2F026A2CE}" destId="{2F17FAC7-CBE6-4A8B-97BB-30DCBE576EAB}" srcOrd="0" destOrd="0" presId="urn:microsoft.com/office/officeart/2005/8/layout/StepDownProcess"/>
    <dgm:cxn modelId="{C3F6A595-78C4-4703-9060-5DEB436CF2AD}" srcId="{DC7F2CCD-01F7-4563-858D-8DE78A1DE89D}" destId="{19305D95-B2A2-4EBF-A94A-61C2F026A2CE}" srcOrd="2" destOrd="0" parTransId="{42CF3430-35C1-4E12-A910-DD498C86D8DE}" sibTransId="{FBAF46FF-0047-4142-8670-E71CF89CB218}"/>
    <dgm:cxn modelId="{BA6A7218-8DFD-4034-9E32-205B441EF702}" srcId="{19305D95-B2A2-4EBF-A94A-61C2F026A2CE}" destId="{B58E9DB5-0E60-4AD3-BF99-F603C72C82E4}" srcOrd="0" destOrd="0" parTransId="{49488787-C271-448B-BE35-F7E070466A18}" sibTransId="{ED817C61-DDF2-48BA-B310-8E8808A85B93}"/>
    <dgm:cxn modelId="{9DFA910A-FF4A-4316-A33C-85432BC90B19}" type="presOf" srcId="{B7132DCB-D7B4-4266-85AB-27D917A52BC7}" destId="{70CB2D2F-F709-4291-B7E6-6BAE5DBC71FC}" srcOrd="0" destOrd="0" presId="urn:microsoft.com/office/officeart/2005/8/layout/StepDownProcess"/>
    <dgm:cxn modelId="{1ED7CC9D-12AE-48C7-83D8-CFAF6174A22B}" srcId="{B2145DA7-0561-44B0-B721-3FBBBC106BC9}" destId="{B10FAD5F-22DD-418D-B8BE-40B4250376DF}" srcOrd="0" destOrd="0" parTransId="{5CBA6D39-AF40-44FB-913F-2A560952632D}" sibTransId="{31729605-C3F7-473B-8EE9-05B85B64E55F}"/>
    <dgm:cxn modelId="{D8CEB17B-D8E5-44A3-8202-ECC3A373B4EB}" type="presOf" srcId="{B58E9DB5-0E60-4AD3-BF99-F603C72C82E4}" destId="{3CBAFE40-0020-4664-A289-FD2D60A78CBF}" srcOrd="0" destOrd="0" presId="urn:microsoft.com/office/officeart/2005/8/layout/StepDownProcess"/>
    <dgm:cxn modelId="{95FA64F6-513D-4C9A-8D67-7E9B58419DB5}" type="presOf" srcId="{DC7F2CCD-01F7-4563-858D-8DE78A1DE89D}" destId="{D37EDFFD-F0A8-4613-9A94-AF2B8207F3EF}" srcOrd="0" destOrd="0" presId="urn:microsoft.com/office/officeart/2005/8/layout/StepDownProcess"/>
    <dgm:cxn modelId="{73322DEC-2DF4-4C7B-9908-6A868CAE2627}" type="presOf" srcId="{B10FAD5F-22DD-418D-B8BE-40B4250376DF}" destId="{5CF02A0F-C918-481C-B390-98BE266E1D09}" srcOrd="0" destOrd="0" presId="urn:microsoft.com/office/officeart/2005/8/layout/StepDownProcess"/>
    <dgm:cxn modelId="{5E345E9E-C945-41A6-8454-2254DF46AC9D}" srcId="{DC7F2CCD-01F7-4563-858D-8DE78A1DE89D}" destId="{B7132DCB-D7B4-4266-85AB-27D917A52BC7}" srcOrd="0" destOrd="0" parTransId="{C73BEB45-F5F5-40A8-9BEC-5BFA8A5172E6}" sibTransId="{F056E6F5-7450-49A1-9D8F-6CC0D004A925}"/>
    <dgm:cxn modelId="{44F292F1-CB11-43E3-B2FB-95DC6EBB93A0}" srcId="{B7132DCB-D7B4-4266-85AB-27D917A52BC7}" destId="{15646D80-0BE4-4D27-A7A6-5F408AB742C5}" srcOrd="0" destOrd="0" parTransId="{41E99DD5-CCDA-4334-81A4-E359FD0A5A00}" sibTransId="{670CC818-76F2-4973-8F4C-EBD6689FCD55}"/>
    <dgm:cxn modelId="{0D18F819-80DB-4FF0-A009-E95E32362A06}" type="presOf" srcId="{B2145DA7-0561-44B0-B721-3FBBBC106BC9}" destId="{52FFA226-2716-46FF-9A8E-80DF41B42C15}" srcOrd="0" destOrd="0" presId="urn:microsoft.com/office/officeart/2005/8/layout/StepDownProcess"/>
    <dgm:cxn modelId="{F6C94CB4-857C-423B-A192-D4A8600B1E85}" type="presParOf" srcId="{D37EDFFD-F0A8-4613-9A94-AF2B8207F3EF}" destId="{4FDF5666-2EF5-4FBA-9333-A000023E707A}" srcOrd="0" destOrd="0" presId="urn:microsoft.com/office/officeart/2005/8/layout/StepDownProcess"/>
    <dgm:cxn modelId="{BAC4AD5B-CDE4-4264-9CDA-CD80C3EFFBC3}" type="presParOf" srcId="{4FDF5666-2EF5-4FBA-9333-A000023E707A}" destId="{A41880BD-476C-4CA0-BD28-58918C006021}" srcOrd="0" destOrd="0" presId="urn:microsoft.com/office/officeart/2005/8/layout/StepDownProcess"/>
    <dgm:cxn modelId="{64BEC4D6-D365-4291-9D79-278674EF9E50}" type="presParOf" srcId="{4FDF5666-2EF5-4FBA-9333-A000023E707A}" destId="{70CB2D2F-F709-4291-B7E6-6BAE5DBC71FC}" srcOrd="1" destOrd="0" presId="urn:microsoft.com/office/officeart/2005/8/layout/StepDownProcess"/>
    <dgm:cxn modelId="{9906B557-FD16-450A-B689-0294911EB3D0}" type="presParOf" srcId="{4FDF5666-2EF5-4FBA-9333-A000023E707A}" destId="{9AD43301-11B3-462A-A0D4-54CE1B115985}" srcOrd="2" destOrd="0" presId="urn:microsoft.com/office/officeart/2005/8/layout/StepDownProcess"/>
    <dgm:cxn modelId="{38F7FD82-8781-45EE-AB8D-098FEE679FBD}" type="presParOf" srcId="{D37EDFFD-F0A8-4613-9A94-AF2B8207F3EF}" destId="{059B238A-1C9D-4626-8450-A8B2EA159FF0}" srcOrd="1" destOrd="0" presId="urn:microsoft.com/office/officeart/2005/8/layout/StepDownProcess"/>
    <dgm:cxn modelId="{20CA4222-08D8-4DE9-83DA-84808E921E90}" type="presParOf" srcId="{D37EDFFD-F0A8-4613-9A94-AF2B8207F3EF}" destId="{A9234A46-E648-4D5A-8890-78228BC92902}" srcOrd="2" destOrd="0" presId="urn:microsoft.com/office/officeart/2005/8/layout/StepDownProcess"/>
    <dgm:cxn modelId="{3904ABDF-9328-41E2-B896-657F1B0ABEFC}" type="presParOf" srcId="{A9234A46-E648-4D5A-8890-78228BC92902}" destId="{DE24A659-DE7D-4548-9F0A-7E6E22BD5F67}" srcOrd="0" destOrd="0" presId="urn:microsoft.com/office/officeart/2005/8/layout/StepDownProcess"/>
    <dgm:cxn modelId="{8FF071D9-EBE4-4CB5-9583-321ED2A43F6C}" type="presParOf" srcId="{A9234A46-E648-4D5A-8890-78228BC92902}" destId="{52FFA226-2716-46FF-9A8E-80DF41B42C15}" srcOrd="1" destOrd="0" presId="urn:microsoft.com/office/officeart/2005/8/layout/StepDownProcess"/>
    <dgm:cxn modelId="{534CAE33-2F9C-46F7-8E4B-3CA3F8A17EA5}" type="presParOf" srcId="{A9234A46-E648-4D5A-8890-78228BC92902}" destId="{5CF02A0F-C918-481C-B390-98BE266E1D09}" srcOrd="2" destOrd="0" presId="urn:microsoft.com/office/officeart/2005/8/layout/StepDownProcess"/>
    <dgm:cxn modelId="{31B1D4D0-7252-4E56-A98F-3DBE6CB6B49E}" type="presParOf" srcId="{D37EDFFD-F0A8-4613-9A94-AF2B8207F3EF}" destId="{4CC4EB34-BD17-4939-96CF-76AAAE5718EE}" srcOrd="3" destOrd="0" presId="urn:microsoft.com/office/officeart/2005/8/layout/StepDownProcess"/>
    <dgm:cxn modelId="{9D49A3B8-5254-4CF0-A817-DAD051F5767B}" type="presParOf" srcId="{D37EDFFD-F0A8-4613-9A94-AF2B8207F3EF}" destId="{695649E9-D5E6-4F77-B06D-7FFBEA4B5E7B}" srcOrd="4" destOrd="0" presId="urn:microsoft.com/office/officeart/2005/8/layout/StepDownProcess"/>
    <dgm:cxn modelId="{F01399AA-3BE0-41A5-B39E-4B2B748F5D75}" type="presParOf" srcId="{695649E9-D5E6-4F77-B06D-7FFBEA4B5E7B}" destId="{2F17FAC7-CBE6-4A8B-97BB-30DCBE576EAB}" srcOrd="0" destOrd="0" presId="urn:microsoft.com/office/officeart/2005/8/layout/StepDownProcess"/>
    <dgm:cxn modelId="{20CC8E8C-3DF9-46DF-9A44-C9D402ECBFCA}" type="presParOf" srcId="{695649E9-D5E6-4F77-B06D-7FFBEA4B5E7B}" destId="{3CBAFE40-0020-4664-A289-FD2D60A78CBF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35C2D9-DD61-4B34-86D0-7BCB6C30DE95}" type="doc">
      <dgm:prSet loTypeId="urn:microsoft.com/office/officeart/2005/8/layout/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F98FA52A-935B-4885-82D6-60463F382A92}">
      <dgm:prSet phldrT="[Texto]" custT="1"/>
      <dgm:spPr/>
      <dgm:t>
        <a:bodyPr/>
        <a:lstStyle/>
        <a:p>
          <a:pPr algn="ctr"/>
          <a:r>
            <a:rPr lang="es-MX" sz="2400" dirty="0" smtClean="0"/>
            <a:t>Antirrábico de Xalapa</a:t>
          </a:r>
          <a:endParaRPr lang="es-MX" sz="2400" dirty="0"/>
        </a:p>
      </dgm:t>
    </dgm:pt>
    <dgm:pt modelId="{FE9749C2-12BD-4B4C-BAAB-DCE432ACB576}" type="parTrans" cxnId="{098E70C6-5635-48D9-AFA5-3D334BBA9C7B}">
      <dgm:prSet/>
      <dgm:spPr/>
      <dgm:t>
        <a:bodyPr/>
        <a:lstStyle/>
        <a:p>
          <a:endParaRPr lang="es-MX"/>
        </a:p>
      </dgm:t>
    </dgm:pt>
    <dgm:pt modelId="{F7341003-ABA4-4376-995C-5C7C68049D2F}" type="sibTrans" cxnId="{098E70C6-5635-48D9-AFA5-3D334BBA9C7B}">
      <dgm:prSet/>
      <dgm:spPr/>
      <dgm:t>
        <a:bodyPr/>
        <a:lstStyle/>
        <a:p>
          <a:endParaRPr lang="es-MX"/>
        </a:p>
      </dgm:t>
    </dgm:pt>
    <dgm:pt modelId="{D187B0E7-481E-40F9-AEFB-FCB955652ADC}">
      <dgm:prSet phldrT="[Texto]"/>
      <dgm:spPr/>
      <dgm:t>
        <a:bodyPr/>
        <a:lstStyle/>
        <a:p>
          <a:r>
            <a:rPr lang="es-MX" dirty="0" smtClean="0"/>
            <a:t>Colonia 21 de Marzo.</a:t>
          </a:r>
          <a:endParaRPr lang="es-MX" dirty="0"/>
        </a:p>
      </dgm:t>
    </dgm:pt>
    <dgm:pt modelId="{721538AD-BF07-4097-81A5-9EEDED56FFED}" type="parTrans" cxnId="{7D06C2ED-49BD-419B-9DC8-D188AACD8885}">
      <dgm:prSet/>
      <dgm:spPr/>
      <dgm:t>
        <a:bodyPr/>
        <a:lstStyle/>
        <a:p>
          <a:endParaRPr lang="es-MX"/>
        </a:p>
      </dgm:t>
    </dgm:pt>
    <dgm:pt modelId="{51CAF511-3796-4D42-9D50-585B445F7BF1}" type="sibTrans" cxnId="{7D06C2ED-49BD-419B-9DC8-D188AACD8885}">
      <dgm:prSet/>
      <dgm:spPr/>
      <dgm:t>
        <a:bodyPr/>
        <a:lstStyle/>
        <a:p>
          <a:endParaRPr lang="es-MX"/>
        </a:p>
      </dgm:t>
    </dgm:pt>
    <dgm:pt modelId="{6E715E95-6C3A-46BE-B796-4BA4ECA1E02C}">
      <dgm:prSet phldrT="[Texto]" custT="1"/>
      <dgm:spPr/>
      <dgm:t>
        <a:bodyPr/>
        <a:lstStyle/>
        <a:p>
          <a:pPr algn="ctr"/>
          <a:r>
            <a:rPr lang="es-MX" sz="1600" dirty="0" smtClean="0">
              <a:latin typeface="Arial" panose="020B0604020202020204" pitchFamily="34" charset="0"/>
              <a:cs typeface="Arial" panose="020B0604020202020204" pitchFamily="34" charset="0"/>
            </a:rPr>
            <a:t>Construcción del nuevo Antirrábico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0E9C13-8A57-41D0-A198-03BC2CE62C1C}" type="parTrans" cxnId="{EA28C027-5F19-4B15-8C5A-91B50E17DF47}">
      <dgm:prSet/>
      <dgm:spPr/>
      <dgm:t>
        <a:bodyPr/>
        <a:lstStyle/>
        <a:p>
          <a:endParaRPr lang="es-MX"/>
        </a:p>
      </dgm:t>
    </dgm:pt>
    <dgm:pt modelId="{05FBD0FC-6669-4CE6-B12C-3981B922187A}" type="sibTrans" cxnId="{EA28C027-5F19-4B15-8C5A-91B50E17DF47}">
      <dgm:prSet/>
      <dgm:spPr/>
      <dgm:t>
        <a:bodyPr/>
        <a:lstStyle/>
        <a:p>
          <a:endParaRPr lang="es-MX"/>
        </a:p>
      </dgm:t>
    </dgm:pt>
    <dgm:pt modelId="{23737815-3061-40E6-AA65-0E05BC9DAF89}">
      <dgm:prSet phldrT="[Texto]"/>
      <dgm:spPr/>
      <dgm:t>
        <a:bodyPr/>
        <a:lstStyle/>
        <a:p>
          <a:pPr algn="ctr"/>
          <a:r>
            <a:rPr lang="es-MX" dirty="0" smtClean="0"/>
            <a:t>Carretera Xalapa – Alto Lucero km. 7.5</a:t>
          </a:r>
          <a:endParaRPr lang="es-MX" dirty="0"/>
        </a:p>
      </dgm:t>
    </dgm:pt>
    <dgm:pt modelId="{22C80004-8C66-4C92-9E50-8D489C2CEFB2}" type="parTrans" cxnId="{EFB85D27-63CD-409E-A96D-5949EF5AD30A}">
      <dgm:prSet/>
      <dgm:spPr/>
      <dgm:t>
        <a:bodyPr/>
        <a:lstStyle/>
        <a:p>
          <a:endParaRPr lang="es-MX"/>
        </a:p>
      </dgm:t>
    </dgm:pt>
    <dgm:pt modelId="{793A5283-918C-4020-8A01-CD189102DDDA}" type="sibTrans" cxnId="{EFB85D27-63CD-409E-A96D-5949EF5AD30A}">
      <dgm:prSet/>
      <dgm:spPr/>
      <dgm:t>
        <a:bodyPr/>
        <a:lstStyle/>
        <a:p>
          <a:endParaRPr lang="es-MX"/>
        </a:p>
      </dgm:t>
    </dgm:pt>
    <dgm:pt modelId="{F343B9EB-F782-4CB4-B5D0-5DE2AA65AE26}">
      <dgm:prSet phldrT="[Texto]"/>
      <dgm:spPr/>
      <dgm:t>
        <a:bodyPr/>
        <a:lstStyle/>
        <a:p>
          <a:r>
            <a:rPr lang="es-MX" dirty="0" smtClean="0"/>
            <a:t>Permaneció durante 30 años.</a:t>
          </a:r>
          <a:endParaRPr lang="es-MX" dirty="0"/>
        </a:p>
      </dgm:t>
    </dgm:pt>
    <dgm:pt modelId="{E6002E86-A374-4344-AFB9-4914BFCC2429}" type="parTrans" cxnId="{6AC2227E-3F30-4040-BBBE-CE7A714262B7}">
      <dgm:prSet/>
      <dgm:spPr/>
      <dgm:t>
        <a:bodyPr/>
        <a:lstStyle/>
        <a:p>
          <a:endParaRPr lang="es-MX"/>
        </a:p>
      </dgm:t>
    </dgm:pt>
    <dgm:pt modelId="{FB1CD367-ECB3-4264-A4CD-E2AC17B855F8}" type="sibTrans" cxnId="{6AC2227E-3F30-4040-BBBE-CE7A714262B7}">
      <dgm:prSet/>
      <dgm:spPr/>
      <dgm:t>
        <a:bodyPr/>
        <a:lstStyle/>
        <a:p>
          <a:endParaRPr lang="es-MX"/>
        </a:p>
      </dgm:t>
    </dgm:pt>
    <dgm:pt modelId="{E4C4D1EE-748E-4342-BA32-57AE6E714356}" type="pres">
      <dgm:prSet presAssocID="{3A35C2D9-DD61-4B34-86D0-7BCB6C30DE9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3B99A86-5632-4919-AE5B-2E662D1059FF}" type="pres">
      <dgm:prSet presAssocID="{F98FA52A-935B-4885-82D6-60463F382A92}" presName="composite" presStyleCnt="0"/>
      <dgm:spPr/>
      <dgm:t>
        <a:bodyPr/>
        <a:lstStyle/>
        <a:p>
          <a:endParaRPr lang="es-MX"/>
        </a:p>
      </dgm:t>
    </dgm:pt>
    <dgm:pt modelId="{FD78B8B1-7054-478F-A287-E9143E8F8007}" type="pres">
      <dgm:prSet presAssocID="{F98FA52A-935B-4885-82D6-60463F382A92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2D0CC3D-2F5B-4353-A082-45DB54AFCB41}" type="pres">
      <dgm:prSet presAssocID="{F98FA52A-935B-4885-82D6-60463F382A92}" presName="parSh" presStyleLbl="node1" presStyleIdx="0" presStyleCnt="2" custScaleX="62851" custScaleY="84854" custLinFactNeighborX="2382" custLinFactNeighborY="-32944"/>
      <dgm:spPr/>
      <dgm:t>
        <a:bodyPr/>
        <a:lstStyle/>
        <a:p>
          <a:endParaRPr lang="es-MX"/>
        </a:p>
      </dgm:t>
    </dgm:pt>
    <dgm:pt modelId="{74BEE87B-FD77-49EA-B96C-D87B3A04C4F5}" type="pres">
      <dgm:prSet presAssocID="{F98FA52A-935B-4885-82D6-60463F382A92}" presName="desTx" presStyleLbl="fgAcc1" presStyleIdx="0" presStyleCnt="2" custScaleX="41244" custScaleY="27917" custLinFactNeighborX="-18537" custLinFactNeighborY="-5160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86CEB6D-AF81-4C70-AF0F-F6C94A388E62}" type="pres">
      <dgm:prSet presAssocID="{F7341003-ABA4-4376-995C-5C7C68049D2F}" presName="sibTrans" presStyleLbl="sibTrans2D1" presStyleIdx="0" presStyleCnt="1" custAng="20965705" custScaleX="155525" custScaleY="67328" custLinFactNeighborY="31873"/>
      <dgm:spPr/>
      <dgm:t>
        <a:bodyPr/>
        <a:lstStyle/>
        <a:p>
          <a:endParaRPr lang="es-MX"/>
        </a:p>
      </dgm:t>
    </dgm:pt>
    <dgm:pt modelId="{6A004992-7D83-41DC-AEF3-62B69FFE0B5A}" type="pres">
      <dgm:prSet presAssocID="{F7341003-ABA4-4376-995C-5C7C68049D2F}" presName="connTx" presStyleLbl="sibTrans2D1" presStyleIdx="0" presStyleCnt="1"/>
      <dgm:spPr/>
      <dgm:t>
        <a:bodyPr/>
        <a:lstStyle/>
        <a:p>
          <a:endParaRPr lang="es-MX"/>
        </a:p>
      </dgm:t>
    </dgm:pt>
    <dgm:pt modelId="{A19EF0DD-CD7D-4361-A771-8558DB504342}" type="pres">
      <dgm:prSet presAssocID="{6E715E95-6C3A-46BE-B796-4BA4ECA1E02C}" presName="composite" presStyleCnt="0"/>
      <dgm:spPr/>
      <dgm:t>
        <a:bodyPr/>
        <a:lstStyle/>
        <a:p>
          <a:endParaRPr lang="es-MX"/>
        </a:p>
      </dgm:t>
    </dgm:pt>
    <dgm:pt modelId="{7B4C68D2-9536-4737-B797-87CBF636243F}" type="pres">
      <dgm:prSet presAssocID="{6E715E95-6C3A-46BE-B796-4BA4ECA1E02C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98E8B79-2119-4891-8F3E-AD3A5C049C03}" type="pres">
      <dgm:prSet presAssocID="{6E715E95-6C3A-46BE-B796-4BA4ECA1E02C}" presName="parSh" presStyleLbl="node1" presStyleIdx="1" presStyleCnt="2" custScaleX="57121" custScaleY="58266" custLinFactY="-14391" custLinFactNeighborX="2396" custLinFactNeighborY="-100000"/>
      <dgm:spPr/>
      <dgm:t>
        <a:bodyPr/>
        <a:lstStyle/>
        <a:p>
          <a:endParaRPr lang="es-MX"/>
        </a:p>
      </dgm:t>
    </dgm:pt>
    <dgm:pt modelId="{B5CABB97-CA96-47E1-8429-7334048153D6}" type="pres">
      <dgm:prSet presAssocID="{6E715E95-6C3A-46BE-B796-4BA4ECA1E02C}" presName="desTx" presStyleLbl="fgAcc1" presStyleIdx="1" presStyleCnt="2" custScaleX="49585" custScaleY="19184" custLinFactNeighborX="-18385" custLinFactNeighborY="-4664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B070A77-89B2-434B-B030-DE0C775A932F}" type="presOf" srcId="{6E715E95-6C3A-46BE-B796-4BA4ECA1E02C}" destId="{7B4C68D2-9536-4737-B797-87CBF636243F}" srcOrd="0" destOrd="0" presId="urn:microsoft.com/office/officeart/2005/8/layout/process3"/>
    <dgm:cxn modelId="{7C1013C2-D88A-431F-86B8-37DBF57C9744}" type="presOf" srcId="{F7341003-ABA4-4376-995C-5C7C68049D2F}" destId="{486CEB6D-AF81-4C70-AF0F-F6C94A388E62}" srcOrd="0" destOrd="0" presId="urn:microsoft.com/office/officeart/2005/8/layout/process3"/>
    <dgm:cxn modelId="{EA28C027-5F19-4B15-8C5A-91B50E17DF47}" srcId="{3A35C2D9-DD61-4B34-86D0-7BCB6C30DE95}" destId="{6E715E95-6C3A-46BE-B796-4BA4ECA1E02C}" srcOrd="1" destOrd="0" parTransId="{FA0E9C13-8A57-41D0-A198-03BC2CE62C1C}" sibTransId="{05FBD0FC-6669-4CE6-B12C-3981B922187A}"/>
    <dgm:cxn modelId="{4E7E8CEB-4010-4141-AC0B-99DD0A6684D9}" type="presOf" srcId="{D187B0E7-481E-40F9-AEFB-FCB955652ADC}" destId="{74BEE87B-FD77-49EA-B96C-D87B3A04C4F5}" srcOrd="0" destOrd="0" presId="urn:microsoft.com/office/officeart/2005/8/layout/process3"/>
    <dgm:cxn modelId="{1E122B05-14D0-404C-B7DE-024C07D3F47A}" type="presOf" srcId="{23737815-3061-40E6-AA65-0E05BC9DAF89}" destId="{B5CABB97-CA96-47E1-8429-7334048153D6}" srcOrd="0" destOrd="0" presId="urn:microsoft.com/office/officeart/2005/8/layout/process3"/>
    <dgm:cxn modelId="{EFB85D27-63CD-409E-A96D-5949EF5AD30A}" srcId="{6E715E95-6C3A-46BE-B796-4BA4ECA1E02C}" destId="{23737815-3061-40E6-AA65-0E05BC9DAF89}" srcOrd="0" destOrd="0" parTransId="{22C80004-8C66-4C92-9E50-8D489C2CEFB2}" sibTransId="{793A5283-918C-4020-8A01-CD189102DDDA}"/>
    <dgm:cxn modelId="{DA972494-EFE4-46D4-AA0A-EA503A1D5ADE}" type="presOf" srcId="{F98FA52A-935B-4885-82D6-60463F382A92}" destId="{62D0CC3D-2F5B-4353-A082-45DB54AFCB41}" srcOrd="1" destOrd="0" presId="urn:microsoft.com/office/officeart/2005/8/layout/process3"/>
    <dgm:cxn modelId="{2205163B-447F-42B0-85DE-C5E00DDC7D21}" type="presOf" srcId="{F7341003-ABA4-4376-995C-5C7C68049D2F}" destId="{6A004992-7D83-41DC-AEF3-62B69FFE0B5A}" srcOrd="1" destOrd="0" presId="urn:microsoft.com/office/officeart/2005/8/layout/process3"/>
    <dgm:cxn modelId="{253E6131-D5BC-4441-98C9-2DFFC240FDB7}" type="presOf" srcId="{F343B9EB-F782-4CB4-B5D0-5DE2AA65AE26}" destId="{74BEE87B-FD77-49EA-B96C-D87B3A04C4F5}" srcOrd="0" destOrd="1" presId="urn:microsoft.com/office/officeart/2005/8/layout/process3"/>
    <dgm:cxn modelId="{6AC2227E-3F30-4040-BBBE-CE7A714262B7}" srcId="{F98FA52A-935B-4885-82D6-60463F382A92}" destId="{F343B9EB-F782-4CB4-B5D0-5DE2AA65AE26}" srcOrd="1" destOrd="0" parTransId="{E6002E86-A374-4344-AFB9-4914BFCC2429}" sibTransId="{FB1CD367-ECB3-4264-A4CD-E2AC17B855F8}"/>
    <dgm:cxn modelId="{7615B8E3-C90A-44A1-90C3-55C458B7FB21}" type="presOf" srcId="{F98FA52A-935B-4885-82D6-60463F382A92}" destId="{FD78B8B1-7054-478F-A287-E9143E8F8007}" srcOrd="0" destOrd="0" presId="urn:microsoft.com/office/officeart/2005/8/layout/process3"/>
    <dgm:cxn modelId="{B6D8AD6F-12AE-42E3-BE6A-7FE08358F3BE}" type="presOf" srcId="{3A35C2D9-DD61-4B34-86D0-7BCB6C30DE95}" destId="{E4C4D1EE-748E-4342-BA32-57AE6E714356}" srcOrd="0" destOrd="0" presId="urn:microsoft.com/office/officeart/2005/8/layout/process3"/>
    <dgm:cxn modelId="{7D06C2ED-49BD-419B-9DC8-D188AACD8885}" srcId="{F98FA52A-935B-4885-82D6-60463F382A92}" destId="{D187B0E7-481E-40F9-AEFB-FCB955652ADC}" srcOrd="0" destOrd="0" parTransId="{721538AD-BF07-4097-81A5-9EEDED56FFED}" sibTransId="{51CAF511-3796-4D42-9D50-585B445F7BF1}"/>
    <dgm:cxn modelId="{098E70C6-5635-48D9-AFA5-3D334BBA9C7B}" srcId="{3A35C2D9-DD61-4B34-86D0-7BCB6C30DE95}" destId="{F98FA52A-935B-4885-82D6-60463F382A92}" srcOrd="0" destOrd="0" parTransId="{FE9749C2-12BD-4B4C-BAAB-DCE432ACB576}" sibTransId="{F7341003-ABA4-4376-995C-5C7C68049D2F}"/>
    <dgm:cxn modelId="{2CE7BEEB-41E4-4E66-A9E3-896843015978}" type="presOf" srcId="{6E715E95-6C3A-46BE-B796-4BA4ECA1E02C}" destId="{998E8B79-2119-4891-8F3E-AD3A5C049C03}" srcOrd="1" destOrd="0" presId="urn:microsoft.com/office/officeart/2005/8/layout/process3"/>
    <dgm:cxn modelId="{23739D7D-EF48-468A-9F9C-65A58332382C}" type="presParOf" srcId="{E4C4D1EE-748E-4342-BA32-57AE6E714356}" destId="{63B99A86-5632-4919-AE5B-2E662D1059FF}" srcOrd="0" destOrd="0" presId="urn:microsoft.com/office/officeart/2005/8/layout/process3"/>
    <dgm:cxn modelId="{049A46DE-B061-4A8B-90E1-67DEDB6AB15F}" type="presParOf" srcId="{63B99A86-5632-4919-AE5B-2E662D1059FF}" destId="{FD78B8B1-7054-478F-A287-E9143E8F8007}" srcOrd="0" destOrd="0" presId="urn:microsoft.com/office/officeart/2005/8/layout/process3"/>
    <dgm:cxn modelId="{C622E3A0-C536-4BC2-9756-99397B90EFFC}" type="presParOf" srcId="{63B99A86-5632-4919-AE5B-2E662D1059FF}" destId="{62D0CC3D-2F5B-4353-A082-45DB54AFCB41}" srcOrd="1" destOrd="0" presId="urn:microsoft.com/office/officeart/2005/8/layout/process3"/>
    <dgm:cxn modelId="{59CA7465-9EFF-4BE3-864E-CF0B61BA5897}" type="presParOf" srcId="{63B99A86-5632-4919-AE5B-2E662D1059FF}" destId="{74BEE87B-FD77-49EA-B96C-D87B3A04C4F5}" srcOrd="2" destOrd="0" presId="urn:microsoft.com/office/officeart/2005/8/layout/process3"/>
    <dgm:cxn modelId="{8D8ED15C-FEC9-4866-BE7F-B5E0CFC053A9}" type="presParOf" srcId="{E4C4D1EE-748E-4342-BA32-57AE6E714356}" destId="{486CEB6D-AF81-4C70-AF0F-F6C94A388E62}" srcOrd="1" destOrd="0" presId="urn:microsoft.com/office/officeart/2005/8/layout/process3"/>
    <dgm:cxn modelId="{3614B550-77C8-4D44-A2FF-64AFED31F616}" type="presParOf" srcId="{486CEB6D-AF81-4C70-AF0F-F6C94A388E62}" destId="{6A004992-7D83-41DC-AEF3-62B69FFE0B5A}" srcOrd="0" destOrd="0" presId="urn:microsoft.com/office/officeart/2005/8/layout/process3"/>
    <dgm:cxn modelId="{36EF206A-99C9-420A-8241-4EFCC5EC3BCD}" type="presParOf" srcId="{E4C4D1EE-748E-4342-BA32-57AE6E714356}" destId="{A19EF0DD-CD7D-4361-A771-8558DB504342}" srcOrd="2" destOrd="0" presId="urn:microsoft.com/office/officeart/2005/8/layout/process3"/>
    <dgm:cxn modelId="{E6234AAD-4970-4B64-AD12-3279CE0CD467}" type="presParOf" srcId="{A19EF0DD-CD7D-4361-A771-8558DB504342}" destId="{7B4C68D2-9536-4737-B797-87CBF636243F}" srcOrd="0" destOrd="0" presId="urn:microsoft.com/office/officeart/2005/8/layout/process3"/>
    <dgm:cxn modelId="{8979F42D-D901-4604-BC0E-A40BEEDA9F03}" type="presParOf" srcId="{A19EF0DD-CD7D-4361-A771-8558DB504342}" destId="{998E8B79-2119-4891-8F3E-AD3A5C049C03}" srcOrd="1" destOrd="0" presId="urn:microsoft.com/office/officeart/2005/8/layout/process3"/>
    <dgm:cxn modelId="{F549F24A-5435-4B63-8E54-D4148DA99C15}" type="presParOf" srcId="{A19EF0DD-CD7D-4361-A771-8558DB504342}" destId="{B5CABB97-CA96-47E1-8429-7334048153D6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20E772-C089-4AA8-A79C-1F73C77AB038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F3D3FC6F-A53D-442C-BAC3-299311E377B6}">
      <dgm:prSet phldrT="[Texto]"/>
      <dgm:spPr/>
      <dgm:t>
        <a:bodyPr/>
        <a:lstStyle/>
        <a:p>
          <a:r>
            <a:rPr lang="es-MX" b="1" smtClean="0"/>
            <a:t>Centro Antirrábico</a:t>
          </a:r>
          <a:endParaRPr lang="es-MX" b="1" dirty="0"/>
        </a:p>
      </dgm:t>
    </dgm:pt>
    <dgm:pt modelId="{FF1FBB58-DE50-4983-9888-7CEBAFFA15E5}" type="parTrans" cxnId="{62794B02-6B42-4462-B300-E63A21796527}">
      <dgm:prSet/>
      <dgm:spPr/>
      <dgm:t>
        <a:bodyPr/>
        <a:lstStyle/>
        <a:p>
          <a:endParaRPr lang="es-MX"/>
        </a:p>
      </dgm:t>
    </dgm:pt>
    <dgm:pt modelId="{9FECDE16-AFF1-4D97-8E4D-1E0DAA947F6C}" type="sibTrans" cxnId="{62794B02-6B42-4462-B300-E63A21796527}">
      <dgm:prSet/>
      <dgm:spPr/>
      <dgm:t>
        <a:bodyPr/>
        <a:lstStyle/>
        <a:p>
          <a:endParaRPr lang="es-MX"/>
        </a:p>
      </dgm:t>
    </dgm:pt>
    <dgm:pt modelId="{E7BC7895-2877-4768-A261-FD2DEC967694}">
      <dgm:prSet phldrT="[Texto]"/>
      <dgm:spPr/>
      <dgm:t>
        <a:bodyPr/>
        <a:lstStyle/>
        <a:p>
          <a:r>
            <a:rPr lang="es-MX" dirty="0" smtClean="0"/>
            <a:t>Centro de control canino y felino</a:t>
          </a:r>
          <a:endParaRPr lang="es-MX" dirty="0"/>
        </a:p>
      </dgm:t>
    </dgm:pt>
    <dgm:pt modelId="{8EE7B29B-7251-4574-AA6E-3231DD43B742}" type="parTrans" cxnId="{31172791-5D11-4306-A787-FD44C949E429}">
      <dgm:prSet/>
      <dgm:spPr/>
      <dgm:t>
        <a:bodyPr/>
        <a:lstStyle/>
        <a:p>
          <a:endParaRPr lang="es-MX"/>
        </a:p>
      </dgm:t>
    </dgm:pt>
    <dgm:pt modelId="{330CB888-D58B-4491-856F-FBCC82F46A65}" type="sibTrans" cxnId="{31172791-5D11-4306-A787-FD44C949E429}">
      <dgm:prSet/>
      <dgm:spPr/>
      <dgm:t>
        <a:bodyPr/>
        <a:lstStyle/>
        <a:p>
          <a:endParaRPr lang="es-MX"/>
        </a:p>
      </dgm:t>
    </dgm:pt>
    <dgm:pt modelId="{D4C28503-03ED-4769-A6BC-14312717A301}">
      <dgm:prSet phldrT="[Texto]"/>
      <dgm:spPr/>
      <dgm:t>
        <a:bodyPr/>
        <a:lstStyle/>
        <a:p>
          <a:r>
            <a:rPr lang="es-MX" b="1" smtClean="0"/>
            <a:t>Centro de salud animal</a:t>
          </a:r>
          <a:endParaRPr lang="es-MX" b="1" dirty="0"/>
        </a:p>
      </dgm:t>
    </dgm:pt>
    <dgm:pt modelId="{3FA99E0D-1169-43DC-B3EB-C5C576C59B98}" type="parTrans" cxnId="{B17A57A1-7B18-48BC-BABB-C634D5996769}">
      <dgm:prSet/>
      <dgm:spPr/>
      <dgm:t>
        <a:bodyPr/>
        <a:lstStyle/>
        <a:p>
          <a:endParaRPr lang="es-MX"/>
        </a:p>
      </dgm:t>
    </dgm:pt>
    <dgm:pt modelId="{A28F45B4-B890-4889-A555-BD754974465D}" type="sibTrans" cxnId="{B17A57A1-7B18-48BC-BABB-C634D5996769}">
      <dgm:prSet/>
      <dgm:spPr/>
      <dgm:t>
        <a:bodyPr/>
        <a:lstStyle/>
        <a:p>
          <a:endParaRPr lang="es-MX"/>
        </a:p>
      </dgm:t>
    </dgm:pt>
    <dgm:pt modelId="{A5273608-777C-4D5D-B204-6CFEC792C338}">
      <dgm:prSet/>
      <dgm:spPr/>
      <dgm:t>
        <a:bodyPr/>
        <a:lstStyle/>
        <a:p>
          <a:r>
            <a:rPr lang="es-MX" dirty="0" smtClean="0"/>
            <a:t>Centro de Salud y Bienestar Animal</a:t>
          </a:r>
        </a:p>
      </dgm:t>
    </dgm:pt>
    <dgm:pt modelId="{2A76A896-55BE-4490-8A58-B7FD5383CF5F}" type="parTrans" cxnId="{2C36DC83-706F-463A-ACC2-925734EA34DC}">
      <dgm:prSet/>
      <dgm:spPr/>
      <dgm:t>
        <a:bodyPr/>
        <a:lstStyle/>
        <a:p>
          <a:endParaRPr lang="es-MX"/>
        </a:p>
      </dgm:t>
    </dgm:pt>
    <dgm:pt modelId="{5783C3B7-B523-4125-A0D4-2908F8E9DEB1}" type="sibTrans" cxnId="{2C36DC83-706F-463A-ACC2-925734EA34DC}">
      <dgm:prSet/>
      <dgm:spPr/>
      <dgm:t>
        <a:bodyPr/>
        <a:lstStyle/>
        <a:p>
          <a:endParaRPr lang="es-MX"/>
        </a:p>
      </dgm:t>
    </dgm:pt>
    <dgm:pt modelId="{0A7CFD27-FBFD-42C1-AA6D-F9F7C1627CC7}" type="pres">
      <dgm:prSet presAssocID="{A820E772-C089-4AA8-A79C-1F73C77AB038}" presName="Name0" presStyleCnt="0">
        <dgm:presLayoutVars>
          <dgm:dir/>
          <dgm:animLvl val="lvl"/>
          <dgm:resizeHandles val="exact"/>
        </dgm:presLayoutVars>
      </dgm:prSet>
      <dgm:spPr/>
    </dgm:pt>
    <dgm:pt modelId="{F1ADD5F3-0562-486C-BD7C-298BF02A1CE4}" type="pres">
      <dgm:prSet presAssocID="{F3D3FC6F-A53D-442C-BAC3-299311E377B6}" presName="parTxOnly" presStyleLbl="node1" presStyleIdx="0" presStyleCnt="4" custLinFactNeighborX="-10966" custLinFactNeighborY="-13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EB8CD91-61C7-47C5-ADB6-3AAF964706EA}" type="pres">
      <dgm:prSet presAssocID="{9FECDE16-AFF1-4D97-8E4D-1E0DAA947F6C}" presName="parTxOnlySpace" presStyleCnt="0"/>
      <dgm:spPr/>
    </dgm:pt>
    <dgm:pt modelId="{B7798D00-F048-4740-A7CE-D82E6465E57A}" type="pres">
      <dgm:prSet presAssocID="{E7BC7895-2877-4768-A261-FD2DEC967694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40C698C-C24D-4B62-9CF6-D2A5D910B1D8}" type="pres">
      <dgm:prSet presAssocID="{330CB888-D58B-4491-856F-FBCC82F46A65}" presName="parTxOnlySpace" presStyleCnt="0"/>
      <dgm:spPr/>
    </dgm:pt>
    <dgm:pt modelId="{0AB8CDFF-43EF-407C-8AD4-543528C38228}" type="pres">
      <dgm:prSet presAssocID="{D4C28503-03ED-4769-A6BC-14312717A301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24A1871-BF3B-454C-9E9B-EB829C9B976A}" type="pres">
      <dgm:prSet presAssocID="{A28F45B4-B890-4889-A555-BD754974465D}" presName="parTxOnlySpace" presStyleCnt="0"/>
      <dgm:spPr/>
    </dgm:pt>
    <dgm:pt modelId="{70FDA9BF-B3A0-4909-8B7F-3C264923ED7E}" type="pres">
      <dgm:prSet presAssocID="{A5273608-777C-4D5D-B204-6CFEC792C338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76730F3-9D1B-4784-AEB6-C0B09703A3A1}" type="presOf" srcId="{E7BC7895-2877-4768-A261-FD2DEC967694}" destId="{B7798D00-F048-4740-A7CE-D82E6465E57A}" srcOrd="0" destOrd="0" presId="urn:microsoft.com/office/officeart/2005/8/layout/chevron1"/>
    <dgm:cxn modelId="{78C46E8B-2F77-414B-B732-A0412445A805}" type="presOf" srcId="{A5273608-777C-4D5D-B204-6CFEC792C338}" destId="{70FDA9BF-B3A0-4909-8B7F-3C264923ED7E}" srcOrd="0" destOrd="0" presId="urn:microsoft.com/office/officeart/2005/8/layout/chevron1"/>
    <dgm:cxn modelId="{0964F7D5-CF11-4713-9FF3-092F7EC2DB8B}" type="presOf" srcId="{F3D3FC6F-A53D-442C-BAC3-299311E377B6}" destId="{F1ADD5F3-0562-486C-BD7C-298BF02A1CE4}" srcOrd="0" destOrd="0" presId="urn:microsoft.com/office/officeart/2005/8/layout/chevron1"/>
    <dgm:cxn modelId="{B17A57A1-7B18-48BC-BABB-C634D5996769}" srcId="{A820E772-C089-4AA8-A79C-1F73C77AB038}" destId="{D4C28503-03ED-4769-A6BC-14312717A301}" srcOrd="2" destOrd="0" parTransId="{3FA99E0D-1169-43DC-B3EB-C5C576C59B98}" sibTransId="{A28F45B4-B890-4889-A555-BD754974465D}"/>
    <dgm:cxn modelId="{BBFB8A06-2ACD-4A84-A3CF-DF9F252615C0}" type="presOf" srcId="{A820E772-C089-4AA8-A79C-1F73C77AB038}" destId="{0A7CFD27-FBFD-42C1-AA6D-F9F7C1627CC7}" srcOrd="0" destOrd="0" presId="urn:microsoft.com/office/officeart/2005/8/layout/chevron1"/>
    <dgm:cxn modelId="{62794B02-6B42-4462-B300-E63A21796527}" srcId="{A820E772-C089-4AA8-A79C-1F73C77AB038}" destId="{F3D3FC6F-A53D-442C-BAC3-299311E377B6}" srcOrd="0" destOrd="0" parTransId="{FF1FBB58-DE50-4983-9888-7CEBAFFA15E5}" sibTransId="{9FECDE16-AFF1-4D97-8E4D-1E0DAA947F6C}"/>
    <dgm:cxn modelId="{31172791-5D11-4306-A787-FD44C949E429}" srcId="{A820E772-C089-4AA8-A79C-1F73C77AB038}" destId="{E7BC7895-2877-4768-A261-FD2DEC967694}" srcOrd="1" destOrd="0" parTransId="{8EE7B29B-7251-4574-AA6E-3231DD43B742}" sibTransId="{330CB888-D58B-4491-856F-FBCC82F46A65}"/>
    <dgm:cxn modelId="{2C36DC83-706F-463A-ACC2-925734EA34DC}" srcId="{A820E772-C089-4AA8-A79C-1F73C77AB038}" destId="{A5273608-777C-4D5D-B204-6CFEC792C338}" srcOrd="3" destOrd="0" parTransId="{2A76A896-55BE-4490-8A58-B7FD5383CF5F}" sibTransId="{5783C3B7-B523-4125-A0D4-2908F8E9DEB1}"/>
    <dgm:cxn modelId="{86B5DE3A-8B90-4471-9405-0C45A1A1FD79}" type="presOf" srcId="{D4C28503-03ED-4769-A6BC-14312717A301}" destId="{0AB8CDFF-43EF-407C-8AD4-543528C38228}" srcOrd="0" destOrd="0" presId="urn:microsoft.com/office/officeart/2005/8/layout/chevron1"/>
    <dgm:cxn modelId="{EA7A87CA-BE68-4D09-87E5-BE2C1E1BC299}" type="presParOf" srcId="{0A7CFD27-FBFD-42C1-AA6D-F9F7C1627CC7}" destId="{F1ADD5F3-0562-486C-BD7C-298BF02A1CE4}" srcOrd="0" destOrd="0" presId="urn:microsoft.com/office/officeart/2005/8/layout/chevron1"/>
    <dgm:cxn modelId="{3334A900-BE47-4CB7-8449-CB89ACD042DD}" type="presParOf" srcId="{0A7CFD27-FBFD-42C1-AA6D-F9F7C1627CC7}" destId="{CEB8CD91-61C7-47C5-ADB6-3AAF964706EA}" srcOrd="1" destOrd="0" presId="urn:microsoft.com/office/officeart/2005/8/layout/chevron1"/>
    <dgm:cxn modelId="{9A82E544-67F3-436B-A58A-0A465D2852F6}" type="presParOf" srcId="{0A7CFD27-FBFD-42C1-AA6D-F9F7C1627CC7}" destId="{B7798D00-F048-4740-A7CE-D82E6465E57A}" srcOrd="2" destOrd="0" presId="urn:microsoft.com/office/officeart/2005/8/layout/chevron1"/>
    <dgm:cxn modelId="{F51683EE-D57D-42BA-A854-C47EA48707A1}" type="presParOf" srcId="{0A7CFD27-FBFD-42C1-AA6D-F9F7C1627CC7}" destId="{A40C698C-C24D-4B62-9CF6-D2A5D910B1D8}" srcOrd="3" destOrd="0" presId="urn:microsoft.com/office/officeart/2005/8/layout/chevron1"/>
    <dgm:cxn modelId="{BE66DD88-E59E-4E8B-B5B6-D201C20AD7F9}" type="presParOf" srcId="{0A7CFD27-FBFD-42C1-AA6D-F9F7C1627CC7}" destId="{0AB8CDFF-43EF-407C-8AD4-543528C38228}" srcOrd="4" destOrd="0" presId="urn:microsoft.com/office/officeart/2005/8/layout/chevron1"/>
    <dgm:cxn modelId="{C1780FEA-5A88-4743-9724-FE967DF7B577}" type="presParOf" srcId="{0A7CFD27-FBFD-42C1-AA6D-F9F7C1627CC7}" destId="{524A1871-BF3B-454C-9E9B-EB829C9B976A}" srcOrd="5" destOrd="0" presId="urn:microsoft.com/office/officeart/2005/8/layout/chevron1"/>
    <dgm:cxn modelId="{90863147-0FDE-4A8C-BB8C-EB8A06888DDB}" type="presParOf" srcId="{0A7CFD27-FBFD-42C1-AA6D-F9F7C1627CC7}" destId="{70FDA9BF-B3A0-4909-8B7F-3C264923ED7E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D8FB0D-4858-44D5-9CB0-852FC196C6FC}" type="doc">
      <dgm:prSet loTypeId="urn:microsoft.com/office/officeart/2009/3/layout/IncreasingArrowsProcess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F658AE1B-48D2-4CBC-9A33-8FC3216A5420}">
      <dgm:prSet phldrT="[Texto]" custT="1"/>
      <dgm:spPr/>
      <dgm:t>
        <a:bodyPr/>
        <a:lstStyle/>
        <a:p>
          <a:r>
            <a:rPr lang="es-MX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Reglamento</a:t>
          </a:r>
          <a:r>
            <a:rPr lang="es-MX" sz="1900" dirty="0" smtClean="0"/>
            <a:t> </a:t>
          </a:r>
          <a:endParaRPr lang="es-MX" sz="1900" dirty="0"/>
        </a:p>
      </dgm:t>
    </dgm:pt>
    <dgm:pt modelId="{2FBD221A-9AB3-4C67-AAEF-1232260C7403}" type="parTrans" cxnId="{DD753AC4-DF0A-4703-9665-DCC51E18AAC5}">
      <dgm:prSet/>
      <dgm:spPr/>
      <dgm:t>
        <a:bodyPr/>
        <a:lstStyle/>
        <a:p>
          <a:endParaRPr lang="es-MX"/>
        </a:p>
      </dgm:t>
    </dgm:pt>
    <dgm:pt modelId="{BA1FF015-6037-4E2D-B64A-F22FA2B32DE5}" type="sibTrans" cxnId="{DD753AC4-DF0A-4703-9665-DCC51E18AAC5}">
      <dgm:prSet/>
      <dgm:spPr/>
      <dgm:t>
        <a:bodyPr/>
        <a:lstStyle/>
        <a:p>
          <a:endParaRPr lang="es-MX"/>
        </a:p>
      </dgm:t>
    </dgm:pt>
    <dgm:pt modelId="{3F134D3E-B7DB-4D62-9ECD-0B022101EE83}">
      <dgm:prSet phldrT="[Texto]" custT="1"/>
      <dgm:spPr/>
      <dgm:t>
        <a:bodyPr/>
        <a:lstStyle/>
        <a:p>
          <a:pPr algn="just"/>
          <a:r>
            <a:rPr lang="es-MX" sz="1600" spc="300" dirty="0" smtClean="0">
              <a:latin typeface="Arial" panose="020B0604020202020204" pitchFamily="34" charset="0"/>
              <a:cs typeface="Arial" panose="020B0604020202020204" pitchFamily="34" charset="0"/>
            </a:rPr>
            <a:t>Reglamento de salud y bienestar animal. </a:t>
          </a:r>
        </a:p>
        <a:p>
          <a:pPr algn="just"/>
          <a:r>
            <a:rPr lang="es-MX" sz="1600" dirty="0" smtClean="0">
              <a:latin typeface="Arial" panose="020B0604020202020204" pitchFamily="34" charset="0"/>
              <a:cs typeface="Arial" panose="020B0604020202020204" pitchFamily="34" charset="0"/>
            </a:rPr>
            <a:t>Con él se rigen todas las actividades del DCSA, sin dejar de lado las normas y leyes oficiales en la materia.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B568F7-F4CF-4B2E-8D4B-251A1D4E9DF1}" type="parTrans" cxnId="{31BCAC58-8D77-475D-8153-2BD7335AEE77}">
      <dgm:prSet/>
      <dgm:spPr/>
      <dgm:t>
        <a:bodyPr/>
        <a:lstStyle/>
        <a:p>
          <a:endParaRPr lang="es-MX"/>
        </a:p>
      </dgm:t>
    </dgm:pt>
    <dgm:pt modelId="{70FA5898-B8B8-428A-A96B-9181C60F052F}" type="sibTrans" cxnId="{31BCAC58-8D77-475D-8153-2BD7335AEE77}">
      <dgm:prSet/>
      <dgm:spPr/>
      <dgm:t>
        <a:bodyPr/>
        <a:lstStyle/>
        <a:p>
          <a:endParaRPr lang="es-MX"/>
        </a:p>
      </dgm:t>
    </dgm:pt>
    <dgm:pt modelId="{0734B79D-94ED-420B-A084-B7BE1C3E2289}">
      <dgm:prSet phldrT="[Texto]"/>
      <dgm:spPr/>
      <dgm:t>
        <a:bodyPr/>
        <a:lstStyle/>
        <a:p>
          <a:r>
            <a:rPr lang="es-MX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Mejoras en el equipamiento y la infraestructura</a:t>
          </a:r>
          <a:endParaRPr lang="es-MX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F3C6EB-B46F-4C66-B682-305B6523A261}" type="parTrans" cxnId="{3C331CE5-0927-49C5-AACB-2F21DDA6C93A}">
      <dgm:prSet/>
      <dgm:spPr/>
      <dgm:t>
        <a:bodyPr/>
        <a:lstStyle/>
        <a:p>
          <a:endParaRPr lang="es-MX"/>
        </a:p>
      </dgm:t>
    </dgm:pt>
    <dgm:pt modelId="{33D0A13C-BAF5-430C-BCC9-1ABDA7B1E166}" type="sibTrans" cxnId="{3C331CE5-0927-49C5-AACB-2F21DDA6C93A}">
      <dgm:prSet/>
      <dgm:spPr/>
      <dgm:t>
        <a:bodyPr/>
        <a:lstStyle/>
        <a:p>
          <a:endParaRPr lang="es-MX"/>
        </a:p>
      </dgm:t>
    </dgm:pt>
    <dgm:pt modelId="{BB185E35-AF66-42DD-9E60-966493E71CE9}">
      <dgm:prSet phldrT="[Texto]"/>
      <dgm:spPr/>
      <dgm:t>
        <a:bodyPr/>
        <a:lstStyle/>
        <a:p>
          <a:r>
            <a:rPr lang="es-MX" dirty="0" smtClean="0"/>
            <a:t>-</a:t>
          </a:r>
          <a:r>
            <a:rPr lang="es-MX" dirty="0" smtClean="0">
              <a:latin typeface="Arial" panose="020B0604020202020204" pitchFamily="34" charset="0"/>
              <a:cs typeface="Arial" panose="020B0604020202020204" pitchFamily="34" charset="0"/>
            </a:rPr>
            <a:t>Mesas de cirugía hidráulicas</a:t>
          </a:r>
        </a:p>
        <a:p>
          <a:r>
            <a:rPr lang="es-MX" dirty="0" smtClean="0">
              <a:latin typeface="Arial" panose="020B0604020202020204" pitchFamily="34" charset="0"/>
              <a:cs typeface="Arial" panose="020B0604020202020204" pitchFamily="34" charset="0"/>
            </a:rPr>
            <a:t>-Lámparas para cirugía</a:t>
          </a:r>
        </a:p>
        <a:p>
          <a:r>
            <a:rPr lang="es-MX" dirty="0" smtClean="0">
              <a:latin typeface="Arial" panose="020B0604020202020204" pitchFamily="34" charset="0"/>
              <a:cs typeface="Arial" panose="020B0604020202020204" pitchFamily="34" charset="0"/>
            </a:rPr>
            <a:t>-Vehículo</a:t>
          </a:r>
        </a:p>
        <a:p>
          <a:r>
            <a:rPr lang="es-MX" dirty="0" smtClean="0">
              <a:latin typeface="Arial" panose="020B0604020202020204" pitchFamily="34" charset="0"/>
              <a:cs typeface="Arial" panose="020B0604020202020204" pitchFamily="34" charset="0"/>
            </a:rPr>
            <a:t>-Esterilizadores, refrigeradores, mesas de mayo, mesas de riñón</a:t>
          </a:r>
        </a:p>
        <a:p>
          <a:r>
            <a:rPr lang="es-MX" dirty="0" smtClean="0">
              <a:latin typeface="Arial" panose="020B0604020202020204" pitchFamily="34" charset="0"/>
              <a:cs typeface="Arial" panose="020B0604020202020204" pitchFamily="34" charset="0"/>
            </a:rPr>
            <a:t>-Transportadoras</a:t>
          </a:r>
        </a:p>
        <a:p>
          <a:endParaRPr lang="es-MX" dirty="0" smtClean="0"/>
        </a:p>
        <a:p>
          <a:r>
            <a:rPr lang="es-MX" dirty="0" smtClean="0"/>
            <a:t> </a:t>
          </a:r>
          <a:endParaRPr lang="es-MX" dirty="0"/>
        </a:p>
      </dgm:t>
    </dgm:pt>
    <dgm:pt modelId="{0E27A142-3B6E-4BF3-984F-579623D7E69D}" type="parTrans" cxnId="{8F153108-544C-43F1-B9D9-69C7A93F095C}">
      <dgm:prSet/>
      <dgm:spPr/>
      <dgm:t>
        <a:bodyPr/>
        <a:lstStyle/>
        <a:p>
          <a:endParaRPr lang="es-MX"/>
        </a:p>
      </dgm:t>
    </dgm:pt>
    <dgm:pt modelId="{FD9AD72D-094E-41D1-B200-8705DDEE7C2F}" type="sibTrans" cxnId="{8F153108-544C-43F1-B9D9-69C7A93F095C}">
      <dgm:prSet/>
      <dgm:spPr/>
      <dgm:t>
        <a:bodyPr/>
        <a:lstStyle/>
        <a:p>
          <a:endParaRPr lang="es-MX"/>
        </a:p>
      </dgm:t>
    </dgm:pt>
    <dgm:pt modelId="{2FE1F07E-1704-4282-89B3-7011D7928301}">
      <dgm:prSet phldrT="[Texto]"/>
      <dgm:spPr/>
      <dgm:t>
        <a:bodyPr/>
        <a:lstStyle/>
        <a:p>
          <a:r>
            <a:rPr lang="es-MX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Programas internos</a:t>
          </a:r>
          <a:endParaRPr lang="es-MX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B9BF5D-B223-4C31-99BD-A7C1CA030D76}" type="parTrans" cxnId="{BD61660F-9F23-49A7-803E-89EEB24D4C19}">
      <dgm:prSet/>
      <dgm:spPr/>
      <dgm:t>
        <a:bodyPr/>
        <a:lstStyle/>
        <a:p>
          <a:endParaRPr lang="es-MX"/>
        </a:p>
      </dgm:t>
    </dgm:pt>
    <dgm:pt modelId="{3077BE27-3352-4041-9C55-93CE49995D6C}" type="sibTrans" cxnId="{BD61660F-9F23-49A7-803E-89EEB24D4C19}">
      <dgm:prSet/>
      <dgm:spPr/>
      <dgm:t>
        <a:bodyPr/>
        <a:lstStyle/>
        <a:p>
          <a:endParaRPr lang="es-MX"/>
        </a:p>
      </dgm:t>
    </dgm:pt>
    <dgm:pt modelId="{FB22184F-149F-48CE-B1D5-8495930E6419}">
      <dgm:prSet phldrT="[Texto]"/>
      <dgm:spPr/>
      <dgm:t>
        <a:bodyPr/>
        <a:lstStyle/>
        <a:p>
          <a:pPr algn="l"/>
          <a:r>
            <a:rPr lang="es-MX" dirty="0" smtClean="0"/>
            <a:t>-</a:t>
          </a:r>
          <a:r>
            <a:rPr lang="es-MX" dirty="0" err="1" smtClean="0">
              <a:latin typeface="Arial" panose="020B0604020202020204" pitchFamily="34" charset="0"/>
              <a:cs typeface="Arial" panose="020B0604020202020204" pitchFamily="34" charset="0"/>
            </a:rPr>
            <a:t>Perronalidades</a:t>
          </a:r>
          <a:endParaRPr lang="es-MX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75C8EA-EB2D-4EC1-8718-1AF2542AC65D}" type="parTrans" cxnId="{64BA4877-CD56-4369-B23D-C0E6243C7447}">
      <dgm:prSet/>
      <dgm:spPr/>
      <dgm:t>
        <a:bodyPr/>
        <a:lstStyle/>
        <a:p>
          <a:endParaRPr lang="es-MX"/>
        </a:p>
      </dgm:t>
    </dgm:pt>
    <dgm:pt modelId="{AA73E07F-5965-4E41-B965-E3DEF7849659}" type="sibTrans" cxnId="{64BA4877-CD56-4369-B23D-C0E6243C7447}">
      <dgm:prSet/>
      <dgm:spPr/>
      <dgm:t>
        <a:bodyPr/>
        <a:lstStyle/>
        <a:p>
          <a:endParaRPr lang="es-MX"/>
        </a:p>
      </dgm:t>
    </dgm:pt>
    <dgm:pt modelId="{3C403089-1514-4C16-93C8-E30016C15E52}">
      <dgm:prSet/>
      <dgm:spPr/>
      <dgm:t>
        <a:bodyPr/>
        <a:lstStyle/>
        <a:p>
          <a:pPr algn="l"/>
          <a:r>
            <a:rPr lang="es-MX" dirty="0" smtClean="0">
              <a:latin typeface="Arial" panose="020B0604020202020204" pitchFamily="34" charset="0"/>
              <a:cs typeface="Arial" panose="020B0604020202020204" pitchFamily="34" charset="0"/>
            </a:rPr>
            <a:t>-Programa de Integración, Readaptación y Esparcimiento Canino (PIREC)</a:t>
          </a:r>
          <a:endParaRPr lang="es-MX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518C01-FE0D-4829-BC0F-0D66382D2076}" type="parTrans" cxnId="{E89A212C-4EA2-462D-9582-5CB348533BCA}">
      <dgm:prSet/>
      <dgm:spPr/>
      <dgm:t>
        <a:bodyPr/>
        <a:lstStyle/>
        <a:p>
          <a:endParaRPr lang="es-MX"/>
        </a:p>
      </dgm:t>
    </dgm:pt>
    <dgm:pt modelId="{81E83C90-DE2D-4861-A927-FFD361271697}" type="sibTrans" cxnId="{E89A212C-4EA2-462D-9582-5CB348533BCA}">
      <dgm:prSet/>
      <dgm:spPr/>
      <dgm:t>
        <a:bodyPr/>
        <a:lstStyle/>
        <a:p>
          <a:endParaRPr lang="es-MX"/>
        </a:p>
      </dgm:t>
    </dgm:pt>
    <dgm:pt modelId="{626B1A54-6A90-4010-AD65-15099253C3F4}" type="pres">
      <dgm:prSet presAssocID="{78D8FB0D-4858-44D5-9CB0-852FC196C6FC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02BD2ABE-2A19-48FA-940D-FC2C1DF4213A}" type="pres">
      <dgm:prSet presAssocID="{F658AE1B-48D2-4CBC-9A33-8FC3216A5420}" presName="parentText1" presStyleLbl="node1" presStyleIdx="0" presStyleCnt="3" custLinFactNeighborY="-845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6854D8C-29FB-4D97-9BA3-23C904611089}" type="pres">
      <dgm:prSet presAssocID="{F658AE1B-48D2-4CBC-9A33-8FC3216A5420}" presName="childText1" presStyleLbl="solidAlignAcc1" presStyleIdx="0" presStyleCnt="3" custScaleY="115740" custLinFactNeighborX="0" custLinFactNeighborY="-378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5ADF3A7-091F-4826-A9D0-5E52BA5A0CD5}" type="pres">
      <dgm:prSet presAssocID="{0734B79D-94ED-420B-A084-B7BE1C3E2289}" presName="parentText2" presStyleLbl="node1" presStyleIdx="1" presStyleCnt="3" custLinFactNeighborX="0" custLinFactNeighborY="-2156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64EBD31-F790-4134-8271-1EC6D6ADC07E}" type="pres">
      <dgm:prSet presAssocID="{0734B79D-94ED-420B-A084-B7BE1C3E2289}" presName="childText2" presStyleLbl="solidAlignAcc1" presStyleIdx="1" presStyleCnt="3" custScaleY="126863" custLinFactNeighborY="-29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BADC0A1-1F27-40A4-B045-AF5B3B36609D}" type="pres">
      <dgm:prSet presAssocID="{2FE1F07E-1704-4282-89B3-7011D7928301}" presName="parentText3" presStyleLbl="node1" presStyleIdx="2" presStyleCnt="3" custLinFactNeighborY="5047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716005E-8D5C-4EAB-8140-EF3F5A4C2771}" type="pres">
      <dgm:prSet presAssocID="{2FE1F07E-1704-4282-89B3-7011D7928301}" presName="childText3" presStyleLbl="solidAlignAcc1" presStyleIdx="2" presStyleCnt="3" custLinFactNeighborX="0" custLinFactNeighborY="230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3E199F7-4388-47BD-9EC5-FCB44221E6D9}" type="presOf" srcId="{3F134D3E-B7DB-4D62-9ECD-0B022101EE83}" destId="{96854D8C-29FB-4D97-9BA3-23C904611089}" srcOrd="0" destOrd="0" presId="urn:microsoft.com/office/officeart/2009/3/layout/IncreasingArrowsProcess"/>
    <dgm:cxn modelId="{9C20F23C-EC8F-4DBC-A536-2CA85821891D}" type="presOf" srcId="{0734B79D-94ED-420B-A084-B7BE1C3E2289}" destId="{35ADF3A7-091F-4826-A9D0-5E52BA5A0CD5}" srcOrd="0" destOrd="0" presId="urn:microsoft.com/office/officeart/2009/3/layout/IncreasingArrowsProcess"/>
    <dgm:cxn modelId="{64BA4877-CD56-4369-B23D-C0E6243C7447}" srcId="{2FE1F07E-1704-4282-89B3-7011D7928301}" destId="{FB22184F-149F-48CE-B1D5-8495930E6419}" srcOrd="0" destOrd="0" parTransId="{F175C8EA-EB2D-4EC1-8718-1AF2542AC65D}" sibTransId="{AA73E07F-5965-4E41-B965-E3DEF7849659}"/>
    <dgm:cxn modelId="{E6F27A88-E1C2-4EF4-9E30-A575B977EACA}" type="presOf" srcId="{78D8FB0D-4858-44D5-9CB0-852FC196C6FC}" destId="{626B1A54-6A90-4010-AD65-15099253C3F4}" srcOrd="0" destOrd="0" presId="urn:microsoft.com/office/officeart/2009/3/layout/IncreasingArrowsProcess"/>
    <dgm:cxn modelId="{8F153108-544C-43F1-B9D9-69C7A93F095C}" srcId="{0734B79D-94ED-420B-A084-B7BE1C3E2289}" destId="{BB185E35-AF66-42DD-9E60-966493E71CE9}" srcOrd="0" destOrd="0" parTransId="{0E27A142-3B6E-4BF3-984F-579623D7E69D}" sibTransId="{FD9AD72D-094E-41D1-B200-8705DDEE7C2F}"/>
    <dgm:cxn modelId="{3537805A-543A-439D-A3CF-AF1FD78CD053}" type="presOf" srcId="{FB22184F-149F-48CE-B1D5-8495930E6419}" destId="{8716005E-8D5C-4EAB-8140-EF3F5A4C2771}" srcOrd="0" destOrd="0" presId="urn:microsoft.com/office/officeart/2009/3/layout/IncreasingArrowsProcess"/>
    <dgm:cxn modelId="{31BCAC58-8D77-475D-8153-2BD7335AEE77}" srcId="{F658AE1B-48D2-4CBC-9A33-8FC3216A5420}" destId="{3F134D3E-B7DB-4D62-9ECD-0B022101EE83}" srcOrd="0" destOrd="0" parTransId="{1DB568F7-F4CF-4B2E-8D4B-251A1D4E9DF1}" sibTransId="{70FA5898-B8B8-428A-A96B-9181C60F052F}"/>
    <dgm:cxn modelId="{BD61660F-9F23-49A7-803E-89EEB24D4C19}" srcId="{78D8FB0D-4858-44D5-9CB0-852FC196C6FC}" destId="{2FE1F07E-1704-4282-89B3-7011D7928301}" srcOrd="2" destOrd="0" parTransId="{42B9BF5D-B223-4C31-99BD-A7C1CA030D76}" sibTransId="{3077BE27-3352-4041-9C55-93CE49995D6C}"/>
    <dgm:cxn modelId="{BD88B698-28F8-4256-87E7-0D32851EB0CF}" type="presOf" srcId="{2FE1F07E-1704-4282-89B3-7011D7928301}" destId="{EBADC0A1-1F27-40A4-B045-AF5B3B36609D}" srcOrd="0" destOrd="0" presId="urn:microsoft.com/office/officeart/2009/3/layout/IncreasingArrowsProcess"/>
    <dgm:cxn modelId="{FDB873FC-5DC1-4FCA-926D-AEB40AD81F49}" type="presOf" srcId="{3C403089-1514-4C16-93C8-E30016C15E52}" destId="{8716005E-8D5C-4EAB-8140-EF3F5A4C2771}" srcOrd="0" destOrd="1" presId="urn:microsoft.com/office/officeart/2009/3/layout/IncreasingArrowsProcess"/>
    <dgm:cxn modelId="{3C331CE5-0927-49C5-AACB-2F21DDA6C93A}" srcId="{78D8FB0D-4858-44D5-9CB0-852FC196C6FC}" destId="{0734B79D-94ED-420B-A084-B7BE1C3E2289}" srcOrd="1" destOrd="0" parTransId="{7DF3C6EB-B46F-4C66-B682-305B6523A261}" sibTransId="{33D0A13C-BAF5-430C-BCC9-1ABDA7B1E166}"/>
    <dgm:cxn modelId="{DD753AC4-DF0A-4703-9665-DCC51E18AAC5}" srcId="{78D8FB0D-4858-44D5-9CB0-852FC196C6FC}" destId="{F658AE1B-48D2-4CBC-9A33-8FC3216A5420}" srcOrd="0" destOrd="0" parTransId="{2FBD221A-9AB3-4C67-AAEF-1232260C7403}" sibTransId="{BA1FF015-6037-4E2D-B64A-F22FA2B32DE5}"/>
    <dgm:cxn modelId="{E89A212C-4EA2-462D-9582-5CB348533BCA}" srcId="{2FE1F07E-1704-4282-89B3-7011D7928301}" destId="{3C403089-1514-4C16-93C8-E30016C15E52}" srcOrd="1" destOrd="0" parTransId="{78518C01-FE0D-4829-BC0F-0D66382D2076}" sibTransId="{81E83C90-DE2D-4861-A927-FFD361271697}"/>
    <dgm:cxn modelId="{662B5F64-300C-4BAA-AF7A-E0CC1255ABD2}" type="presOf" srcId="{BB185E35-AF66-42DD-9E60-966493E71CE9}" destId="{F64EBD31-F790-4134-8271-1EC6D6ADC07E}" srcOrd="0" destOrd="0" presId="urn:microsoft.com/office/officeart/2009/3/layout/IncreasingArrowsProcess"/>
    <dgm:cxn modelId="{0CD74AC8-3685-4FC6-A083-0BDA0C3F038E}" type="presOf" srcId="{F658AE1B-48D2-4CBC-9A33-8FC3216A5420}" destId="{02BD2ABE-2A19-48FA-940D-FC2C1DF4213A}" srcOrd="0" destOrd="0" presId="urn:microsoft.com/office/officeart/2009/3/layout/IncreasingArrowsProcess"/>
    <dgm:cxn modelId="{1E25CFDF-C5F0-4ECF-8CCB-6A6379761B45}" type="presParOf" srcId="{626B1A54-6A90-4010-AD65-15099253C3F4}" destId="{02BD2ABE-2A19-48FA-940D-FC2C1DF4213A}" srcOrd="0" destOrd="0" presId="urn:microsoft.com/office/officeart/2009/3/layout/IncreasingArrowsProcess"/>
    <dgm:cxn modelId="{A048407A-3046-4324-A893-74AEC0BC7EFB}" type="presParOf" srcId="{626B1A54-6A90-4010-AD65-15099253C3F4}" destId="{96854D8C-29FB-4D97-9BA3-23C904611089}" srcOrd="1" destOrd="0" presId="urn:microsoft.com/office/officeart/2009/3/layout/IncreasingArrowsProcess"/>
    <dgm:cxn modelId="{659C5BBA-D698-4225-B341-FE9A39743126}" type="presParOf" srcId="{626B1A54-6A90-4010-AD65-15099253C3F4}" destId="{35ADF3A7-091F-4826-A9D0-5E52BA5A0CD5}" srcOrd="2" destOrd="0" presId="urn:microsoft.com/office/officeart/2009/3/layout/IncreasingArrowsProcess"/>
    <dgm:cxn modelId="{48B84F34-28BE-4CB6-A04A-4D9062CC57E3}" type="presParOf" srcId="{626B1A54-6A90-4010-AD65-15099253C3F4}" destId="{F64EBD31-F790-4134-8271-1EC6D6ADC07E}" srcOrd="3" destOrd="0" presId="urn:microsoft.com/office/officeart/2009/3/layout/IncreasingArrowsProcess"/>
    <dgm:cxn modelId="{DE35C0A3-0FCE-4EC1-A5CA-823B2A794B33}" type="presParOf" srcId="{626B1A54-6A90-4010-AD65-15099253C3F4}" destId="{EBADC0A1-1F27-40A4-B045-AF5B3B36609D}" srcOrd="4" destOrd="0" presId="urn:microsoft.com/office/officeart/2009/3/layout/IncreasingArrowsProcess"/>
    <dgm:cxn modelId="{AD328D77-A7F3-4881-81E5-05BC4DE361C8}" type="presParOf" srcId="{626B1A54-6A90-4010-AD65-15099253C3F4}" destId="{8716005E-8D5C-4EAB-8140-EF3F5A4C2771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726E36-7008-4383-814B-DE41F59E1E06}" type="doc">
      <dgm:prSet loTypeId="urn:microsoft.com/office/officeart/2005/8/layout/hierarchy1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2955C7B2-00A1-44B7-903E-2072BB76F62F}">
      <dgm:prSet phldrT="[Texto]" custT="1"/>
      <dgm:spPr/>
      <dgm:t>
        <a:bodyPr/>
        <a:lstStyle/>
        <a:p>
          <a:r>
            <a:rPr lang="es-MX" sz="2000" b="1" dirty="0" smtClean="0"/>
            <a:t>Programa de Integración, Readaptación y Esparcimiento Canino.</a:t>
          </a:r>
        </a:p>
        <a:p>
          <a:r>
            <a:rPr lang="es-MX" sz="1400" dirty="0" smtClean="0"/>
            <a:t>(PIREC) </a:t>
          </a:r>
          <a:endParaRPr lang="es-MX" sz="1400" dirty="0"/>
        </a:p>
      </dgm:t>
    </dgm:pt>
    <dgm:pt modelId="{47084F4A-0FF5-460F-8AC6-D277A95D6A42}" type="parTrans" cxnId="{F1042F73-5EF5-443A-A239-E41F505AB3F1}">
      <dgm:prSet/>
      <dgm:spPr/>
      <dgm:t>
        <a:bodyPr/>
        <a:lstStyle/>
        <a:p>
          <a:endParaRPr lang="es-MX"/>
        </a:p>
      </dgm:t>
    </dgm:pt>
    <dgm:pt modelId="{6185B8ED-09A9-4920-B2B1-778291B70E06}" type="sibTrans" cxnId="{F1042F73-5EF5-443A-A239-E41F505AB3F1}">
      <dgm:prSet/>
      <dgm:spPr/>
      <dgm:t>
        <a:bodyPr/>
        <a:lstStyle/>
        <a:p>
          <a:endParaRPr lang="es-MX"/>
        </a:p>
      </dgm:t>
    </dgm:pt>
    <dgm:pt modelId="{333D52F2-DAA2-4116-B809-7A990BD5C69F}">
      <dgm:prSet phldrT="[Texto]" custT="1"/>
      <dgm:spPr/>
      <dgm:t>
        <a:bodyPr/>
        <a:lstStyle/>
        <a:p>
          <a:r>
            <a:rPr lang="es-MX" sz="1800" b="1" u="sng" dirty="0" smtClean="0"/>
            <a:t>Propósito: </a:t>
          </a:r>
        </a:p>
        <a:p>
          <a:r>
            <a:rPr lang="es-MX" sz="1400" dirty="0" smtClean="0"/>
            <a:t>LOGRAR QUE LOS PERROS QUE INGRESAN AL DEPARTEMENTO DE CONTROL Y SALUD ANIMAL DE XALAPA TENGAN UNA MEJOR ESTANCIA  DESDE SU LLEGADA HASTA SU EGRESO A TRAVÉS DE UNA ADOPCIÓN.  </a:t>
          </a:r>
          <a:endParaRPr lang="es-MX" sz="1400" dirty="0"/>
        </a:p>
      </dgm:t>
    </dgm:pt>
    <dgm:pt modelId="{A69E4B0C-2E47-4622-9571-980BA008595D}" type="parTrans" cxnId="{8B3A5544-E84F-4A75-B473-A7C5E06CC4CF}">
      <dgm:prSet/>
      <dgm:spPr/>
      <dgm:t>
        <a:bodyPr/>
        <a:lstStyle/>
        <a:p>
          <a:endParaRPr lang="es-MX"/>
        </a:p>
      </dgm:t>
    </dgm:pt>
    <dgm:pt modelId="{00FBC56F-C9FE-4BCC-8ACF-C91108294876}" type="sibTrans" cxnId="{8B3A5544-E84F-4A75-B473-A7C5E06CC4CF}">
      <dgm:prSet/>
      <dgm:spPr/>
      <dgm:t>
        <a:bodyPr/>
        <a:lstStyle/>
        <a:p>
          <a:endParaRPr lang="es-MX"/>
        </a:p>
      </dgm:t>
    </dgm:pt>
    <dgm:pt modelId="{96315872-D18B-4206-A614-2359E9D56A7E}">
      <dgm:prSet phldrT="[Texto]" custT="1"/>
      <dgm:spPr/>
      <dgm:t>
        <a:bodyPr/>
        <a:lstStyle/>
        <a:p>
          <a:pPr algn="just"/>
          <a:r>
            <a:rPr lang="es-MX" sz="1600" b="1" u="sng" dirty="0" smtClean="0"/>
            <a:t>Objetivos:</a:t>
          </a:r>
        </a:p>
        <a:p>
          <a:pPr algn="just"/>
          <a:r>
            <a:rPr lang="es-MX" sz="1600" dirty="0" smtClean="0"/>
            <a:t>*Que el tiempo que pasen los perros en las instalaciones del Departamento de Control y Salud Animal sea menos estresante.</a:t>
          </a:r>
        </a:p>
        <a:p>
          <a:pPr algn="just"/>
          <a:r>
            <a:rPr lang="es-MX" sz="1600" dirty="0" smtClean="0"/>
            <a:t>*Que los perros logren socializar con las personas y con otros perros para ponerlos en adopción en menor tiempo.</a:t>
          </a:r>
        </a:p>
        <a:p>
          <a:pPr algn="just"/>
          <a:r>
            <a:rPr lang="es-MX" sz="1600" dirty="0" smtClean="0"/>
            <a:t>*Facilitar al personal del Departamento el manejo de los perros.</a:t>
          </a:r>
          <a:endParaRPr lang="es-MX" sz="1600" dirty="0"/>
        </a:p>
      </dgm:t>
    </dgm:pt>
    <dgm:pt modelId="{9DB7489C-0D29-4892-A001-F4AF201D78F1}" type="parTrans" cxnId="{B9AB1865-FF76-47FF-9C06-E329420A505A}">
      <dgm:prSet/>
      <dgm:spPr/>
      <dgm:t>
        <a:bodyPr/>
        <a:lstStyle/>
        <a:p>
          <a:endParaRPr lang="es-MX"/>
        </a:p>
      </dgm:t>
    </dgm:pt>
    <dgm:pt modelId="{1206394D-C4EC-4737-8948-8EBF9A5582E3}" type="sibTrans" cxnId="{B9AB1865-FF76-47FF-9C06-E329420A505A}">
      <dgm:prSet/>
      <dgm:spPr/>
      <dgm:t>
        <a:bodyPr/>
        <a:lstStyle/>
        <a:p>
          <a:endParaRPr lang="es-MX"/>
        </a:p>
      </dgm:t>
    </dgm:pt>
    <dgm:pt modelId="{EFBEFAF9-925B-440A-B02C-AEB6DD5E114F}">
      <dgm:prSet phldrT="[Texto]"/>
      <dgm:spPr/>
      <dgm:t>
        <a:bodyPr/>
        <a:lstStyle/>
        <a:p>
          <a:r>
            <a:rPr lang="es-MX" b="1" u="sng" dirty="0" smtClean="0"/>
            <a:t>ACTIVIDADES:</a:t>
          </a:r>
        </a:p>
        <a:p>
          <a:r>
            <a:rPr lang="es-MX" dirty="0" smtClean="0"/>
            <a:t>PASEOS,</a:t>
          </a:r>
        </a:p>
        <a:p>
          <a:r>
            <a:rPr lang="es-MX" dirty="0" smtClean="0"/>
            <a:t>ACTIVIDADES LÚDICAS,</a:t>
          </a:r>
        </a:p>
        <a:p>
          <a:r>
            <a:rPr lang="es-MX" dirty="0" smtClean="0"/>
            <a:t>ADIESTRAMIENTO BÁSICO, </a:t>
          </a:r>
        </a:p>
        <a:p>
          <a:r>
            <a:rPr lang="es-MX" dirty="0" smtClean="0"/>
            <a:t>BAÑOS, </a:t>
          </a:r>
        </a:p>
        <a:p>
          <a:r>
            <a:rPr lang="es-MX" dirty="0" smtClean="0"/>
            <a:t>CONTACTO CON TERCERAS PERSONAS</a:t>
          </a:r>
          <a:endParaRPr lang="es-MX" dirty="0"/>
        </a:p>
      </dgm:t>
    </dgm:pt>
    <dgm:pt modelId="{4CC09DA0-5136-41E6-A8EB-097E3EA57A53}" type="parTrans" cxnId="{49EFE7E7-3045-4E15-9BD3-92F664942E78}">
      <dgm:prSet/>
      <dgm:spPr/>
      <dgm:t>
        <a:bodyPr/>
        <a:lstStyle/>
        <a:p>
          <a:endParaRPr lang="es-MX"/>
        </a:p>
      </dgm:t>
    </dgm:pt>
    <dgm:pt modelId="{EBF65035-3ADA-4428-A930-84250175EF48}" type="sibTrans" cxnId="{49EFE7E7-3045-4E15-9BD3-92F664942E78}">
      <dgm:prSet/>
      <dgm:spPr/>
      <dgm:t>
        <a:bodyPr/>
        <a:lstStyle/>
        <a:p>
          <a:endParaRPr lang="es-MX"/>
        </a:p>
      </dgm:t>
    </dgm:pt>
    <dgm:pt modelId="{A600DE4A-840B-4ED3-BF35-6BDABCE3396D}">
      <dgm:prSet phldrT="[Texto]"/>
      <dgm:spPr/>
      <dgm:t>
        <a:bodyPr/>
        <a:lstStyle/>
        <a:p>
          <a:r>
            <a:rPr lang="es-MX" b="1" dirty="0" smtClean="0"/>
            <a:t>PRUEBAS ETOLÓGICAS</a:t>
          </a:r>
          <a:endParaRPr lang="es-MX" b="1" dirty="0"/>
        </a:p>
      </dgm:t>
    </dgm:pt>
    <dgm:pt modelId="{CDD5A8EF-9562-4218-80D1-D1C3CB2F08FD}" type="parTrans" cxnId="{69230DC5-68B7-4B1C-A62E-BACBFAC8656D}">
      <dgm:prSet/>
      <dgm:spPr/>
      <dgm:t>
        <a:bodyPr/>
        <a:lstStyle/>
        <a:p>
          <a:endParaRPr lang="es-MX"/>
        </a:p>
      </dgm:t>
    </dgm:pt>
    <dgm:pt modelId="{57690F93-469E-41CA-BB56-AF383CDBE871}" type="sibTrans" cxnId="{69230DC5-68B7-4B1C-A62E-BACBFAC8656D}">
      <dgm:prSet/>
      <dgm:spPr/>
      <dgm:t>
        <a:bodyPr/>
        <a:lstStyle/>
        <a:p>
          <a:endParaRPr lang="es-MX"/>
        </a:p>
      </dgm:t>
    </dgm:pt>
    <dgm:pt modelId="{28CFA035-9F22-4212-9B8A-B778B904EF3E}">
      <dgm:prSet phldrT="[Texto]"/>
      <dgm:spPr/>
      <dgm:t>
        <a:bodyPr/>
        <a:lstStyle/>
        <a:p>
          <a:r>
            <a:rPr lang="es-MX" dirty="0" smtClean="0"/>
            <a:t>BASADAS EN TEST DE COMPORTAMIENTO YA  EXISTENTES, MODIFICADOS Y ADAPTADOS POR UN ESPECIALISTA.</a:t>
          </a:r>
          <a:endParaRPr lang="es-MX" dirty="0"/>
        </a:p>
      </dgm:t>
    </dgm:pt>
    <dgm:pt modelId="{1C319BCF-D232-4F55-BFB4-7267552F3D7F}" type="parTrans" cxnId="{A796FB9A-5EFC-47A3-80F3-C939B61B8BA8}">
      <dgm:prSet/>
      <dgm:spPr/>
      <dgm:t>
        <a:bodyPr/>
        <a:lstStyle/>
        <a:p>
          <a:endParaRPr lang="es-MX"/>
        </a:p>
      </dgm:t>
    </dgm:pt>
    <dgm:pt modelId="{237BF6AF-6DBE-42B8-A651-2F3E37D98331}" type="sibTrans" cxnId="{A796FB9A-5EFC-47A3-80F3-C939B61B8BA8}">
      <dgm:prSet/>
      <dgm:spPr/>
      <dgm:t>
        <a:bodyPr/>
        <a:lstStyle/>
        <a:p>
          <a:endParaRPr lang="es-MX"/>
        </a:p>
      </dgm:t>
    </dgm:pt>
    <dgm:pt modelId="{E7E5C0CD-AFE6-4419-AAF2-ED41FEE338F2}" type="pres">
      <dgm:prSet presAssocID="{CF726E36-7008-4383-814B-DE41F59E1E0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D0ACCE13-609B-400D-8B03-303A4AF4161E}" type="pres">
      <dgm:prSet presAssocID="{2955C7B2-00A1-44B7-903E-2072BB76F62F}" presName="hierRoot1" presStyleCnt="0"/>
      <dgm:spPr/>
      <dgm:t>
        <a:bodyPr/>
        <a:lstStyle/>
        <a:p>
          <a:endParaRPr lang="es-MX"/>
        </a:p>
      </dgm:t>
    </dgm:pt>
    <dgm:pt modelId="{CCD69178-A1C0-41F5-92A0-C61191A1B6A3}" type="pres">
      <dgm:prSet presAssocID="{2955C7B2-00A1-44B7-903E-2072BB76F62F}" presName="composite" presStyleCnt="0"/>
      <dgm:spPr/>
      <dgm:t>
        <a:bodyPr/>
        <a:lstStyle/>
        <a:p>
          <a:endParaRPr lang="es-MX"/>
        </a:p>
      </dgm:t>
    </dgm:pt>
    <dgm:pt modelId="{6BF102B6-E3C0-4CED-8185-C98B4F09B413}" type="pres">
      <dgm:prSet presAssocID="{2955C7B2-00A1-44B7-903E-2072BB76F62F}" presName="background" presStyleLbl="node0" presStyleIdx="0" presStyleCnt="1"/>
      <dgm:spPr/>
      <dgm:t>
        <a:bodyPr/>
        <a:lstStyle/>
        <a:p>
          <a:endParaRPr lang="es-MX"/>
        </a:p>
      </dgm:t>
    </dgm:pt>
    <dgm:pt modelId="{55C3006E-15B5-4A1A-BD5C-753D9945B682}" type="pres">
      <dgm:prSet presAssocID="{2955C7B2-00A1-44B7-903E-2072BB76F62F}" presName="text" presStyleLbl="fgAcc0" presStyleIdx="0" presStyleCnt="1" custScaleX="368463" custLinFactNeighborX="-1853" custLinFactNeighborY="97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6390DAD-95FB-476C-AC0F-3B62A8A0C291}" type="pres">
      <dgm:prSet presAssocID="{2955C7B2-00A1-44B7-903E-2072BB76F62F}" presName="hierChild2" presStyleCnt="0"/>
      <dgm:spPr/>
      <dgm:t>
        <a:bodyPr/>
        <a:lstStyle/>
        <a:p>
          <a:endParaRPr lang="es-MX"/>
        </a:p>
      </dgm:t>
    </dgm:pt>
    <dgm:pt modelId="{C773D7DD-A59F-42A3-8FBE-2015E19CC417}" type="pres">
      <dgm:prSet presAssocID="{A69E4B0C-2E47-4622-9571-980BA008595D}" presName="Name10" presStyleLbl="parChTrans1D2" presStyleIdx="0" presStyleCnt="2"/>
      <dgm:spPr/>
      <dgm:t>
        <a:bodyPr/>
        <a:lstStyle/>
        <a:p>
          <a:endParaRPr lang="es-MX"/>
        </a:p>
      </dgm:t>
    </dgm:pt>
    <dgm:pt modelId="{5261D209-3DF2-4A90-AA37-E19E8E5606FE}" type="pres">
      <dgm:prSet presAssocID="{333D52F2-DAA2-4116-B809-7A990BD5C69F}" presName="hierRoot2" presStyleCnt="0"/>
      <dgm:spPr/>
      <dgm:t>
        <a:bodyPr/>
        <a:lstStyle/>
        <a:p>
          <a:endParaRPr lang="es-MX"/>
        </a:p>
      </dgm:t>
    </dgm:pt>
    <dgm:pt modelId="{BBE7810A-E13B-48B2-921C-23E1A59B8615}" type="pres">
      <dgm:prSet presAssocID="{333D52F2-DAA2-4116-B809-7A990BD5C69F}" presName="composite2" presStyleCnt="0"/>
      <dgm:spPr/>
      <dgm:t>
        <a:bodyPr/>
        <a:lstStyle/>
        <a:p>
          <a:endParaRPr lang="es-MX"/>
        </a:p>
      </dgm:t>
    </dgm:pt>
    <dgm:pt modelId="{D7D26C29-ED4D-48DC-956B-47F653E97C8B}" type="pres">
      <dgm:prSet presAssocID="{333D52F2-DAA2-4116-B809-7A990BD5C69F}" presName="background2" presStyleLbl="node2" presStyleIdx="0" presStyleCnt="2"/>
      <dgm:spPr/>
      <dgm:t>
        <a:bodyPr/>
        <a:lstStyle/>
        <a:p>
          <a:endParaRPr lang="es-MX"/>
        </a:p>
      </dgm:t>
    </dgm:pt>
    <dgm:pt modelId="{F315493F-ECC1-4E24-BEBA-9A88A688EAB8}" type="pres">
      <dgm:prSet presAssocID="{333D52F2-DAA2-4116-B809-7A990BD5C69F}" presName="text2" presStyleLbl="fgAcc2" presStyleIdx="0" presStyleCnt="2" custScaleX="37190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044D9F0-32BA-4094-B378-46F6B2B59406}" type="pres">
      <dgm:prSet presAssocID="{333D52F2-DAA2-4116-B809-7A990BD5C69F}" presName="hierChild3" presStyleCnt="0"/>
      <dgm:spPr/>
      <dgm:t>
        <a:bodyPr/>
        <a:lstStyle/>
        <a:p>
          <a:endParaRPr lang="es-MX"/>
        </a:p>
      </dgm:t>
    </dgm:pt>
    <dgm:pt modelId="{F41EC80E-562D-4BAF-9939-84A621DB5086}" type="pres">
      <dgm:prSet presAssocID="{9DB7489C-0D29-4892-A001-F4AF201D78F1}" presName="Name17" presStyleLbl="parChTrans1D3" presStyleIdx="0" presStyleCnt="3"/>
      <dgm:spPr/>
      <dgm:t>
        <a:bodyPr/>
        <a:lstStyle/>
        <a:p>
          <a:endParaRPr lang="es-MX"/>
        </a:p>
      </dgm:t>
    </dgm:pt>
    <dgm:pt modelId="{A6F4A1FC-42CC-493C-8CDA-269C0B81C79C}" type="pres">
      <dgm:prSet presAssocID="{96315872-D18B-4206-A614-2359E9D56A7E}" presName="hierRoot3" presStyleCnt="0"/>
      <dgm:spPr/>
      <dgm:t>
        <a:bodyPr/>
        <a:lstStyle/>
        <a:p>
          <a:endParaRPr lang="es-MX"/>
        </a:p>
      </dgm:t>
    </dgm:pt>
    <dgm:pt modelId="{6B866EC9-490E-49F2-AF25-8FB5608BD550}" type="pres">
      <dgm:prSet presAssocID="{96315872-D18B-4206-A614-2359E9D56A7E}" presName="composite3" presStyleCnt="0"/>
      <dgm:spPr/>
      <dgm:t>
        <a:bodyPr/>
        <a:lstStyle/>
        <a:p>
          <a:endParaRPr lang="es-MX"/>
        </a:p>
      </dgm:t>
    </dgm:pt>
    <dgm:pt modelId="{02D943A6-FEA2-4FEC-85D0-749F29E4F75D}" type="pres">
      <dgm:prSet presAssocID="{96315872-D18B-4206-A614-2359E9D56A7E}" presName="background3" presStyleLbl="node3" presStyleIdx="0" presStyleCnt="3"/>
      <dgm:spPr/>
      <dgm:t>
        <a:bodyPr/>
        <a:lstStyle/>
        <a:p>
          <a:endParaRPr lang="es-MX"/>
        </a:p>
      </dgm:t>
    </dgm:pt>
    <dgm:pt modelId="{F33E7177-B189-49BC-8A8D-A212EA7AD19C}" type="pres">
      <dgm:prSet presAssocID="{96315872-D18B-4206-A614-2359E9D56A7E}" presName="text3" presStyleLbl="fgAcc3" presStyleIdx="0" presStyleCnt="3" custScaleX="250875" custScaleY="20098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794DDA7-423F-42F7-B57A-D6821CBA4F10}" type="pres">
      <dgm:prSet presAssocID="{96315872-D18B-4206-A614-2359E9D56A7E}" presName="hierChild4" presStyleCnt="0"/>
      <dgm:spPr/>
      <dgm:t>
        <a:bodyPr/>
        <a:lstStyle/>
        <a:p>
          <a:endParaRPr lang="es-MX"/>
        </a:p>
      </dgm:t>
    </dgm:pt>
    <dgm:pt modelId="{FE7DA7E9-C04D-4BD6-A7BA-885720839663}" type="pres">
      <dgm:prSet presAssocID="{4CC09DA0-5136-41E6-A8EB-097E3EA57A53}" presName="Name17" presStyleLbl="parChTrans1D3" presStyleIdx="1" presStyleCnt="3"/>
      <dgm:spPr/>
      <dgm:t>
        <a:bodyPr/>
        <a:lstStyle/>
        <a:p>
          <a:endParaRPr lang="es-MX"/>
        </a:p>
      </dgm:t>
    </dgm:pt>
    <dgm:pt modelId="{4FD4E1D4-E7D5-400F-950B-AA923F001CB0}" type="pres">
      <dgm:prSet presAssocID="{EFBEFAF9-925B-440A-B02C-AEB6DD5E114F}" presName="hierRoot3" presStyleCnt="0"/>
      <dgm:spPr/>
      <dgm:t>
        <a:bodyPr/>
        <a:lstStyle/>
        <a:p>
          <a:endParaRPr lang="es-MX"/>
        </a:p>
      </dgm:t>
    </dgm:pt>
    <dgm:pt modelId="{D889FDC7-A9F6-4A9E-BF9D-F6A5AC698AE9}" type="pres">
      <dgm:prSet presAssocID="{EFBEFAF9-925B-440A-B02C-AEB6DD5E114F}" presName="composite3" presStyleCnt="0"/>
      <dgm:spPr/>
      <dgm:t>
        <a:bodyPr/>
        <a:lstStyle/>
        <a:p>
          <a:endParaRPr lang="es-MX"/>
        </a:p>
      </dgm:t>
    </dgm:pt>
    <dgm:pt modelId="{C3851C2F-5593-40F8-AEDF-11A32B9151B0}" type="pres">
      <dgm:prSet presAssocID="{EFBEFAF9-925B-440A-B02C-AEB6DD5E114F}" presName="background3" presStyleLbl="node3" presStyleIdx="1" presStyleCnt="3"/>
      <dgm:spPr/>
      <dgm:t>
        <a:bodyPr/>
        <a:lstStyle/>
        <a:p>
          <a:endParaRPr lang="es-MX"/>
        </a:p>
      </dgm:t>
    </dgm:pt>
    <dgm:pt modelId="{7D91B32A-515D-4D6C-9FA1-848F69CE8F48}" type="pres">
      <dgm:prSet presAssocID="{EFBEFAF9-925B-440A-B02C-AEB6DD5E114F}" presName="text3" presStyleLbl="fgAcc3" presStyleIdx="1" presStyleCnt="3" custScaleY="20311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D66BA12-999D-4C82-8D87-20FF5267444F}" type="pres">
      <dgm:prSet presAssocID="{EFBEFAF9-925B-440A-B02C-AEB6DD5E114F}" presName="hierChild4" presStyleCnt="0"/>
      <dgm:spPr/>
      <dgm:t>
        <a:bodyPr/>
        <a:lstStyle/>
        <a:p>
          <a:endParaRPr lang="es-MX"/>
        </a:p>
      </dgm:t>
    </dgm:pt>
    <dgm:pt modelId="{3675D9BB-4E33-4D7B-A9CE-2B89BE6286C8}" type="pres">
      <dgm:prSet presAssocID="{CDD5A8EF-9562-4218-80D1-D1C3CB2F08FD}" presName="Name10" presStyleLbl="parChTrans1D2" presStyleIdx="1" presStyleCnt="2"/>
      <dgm:spPr/>
      <dgm:t>
        <a:bodyPr/>
        <a:lstStyle/>
        <a:p>
          <a:endParaRPr lang="es-MX"/>
        </a:p>
      </dgm:t>
    </dgm:pt>
    <dgm:pt modelId="{A43BF2D7-278F-4B60-8EC4-4CBB79A3BA70}" type="pres">
      <dgm:prSet presAssocID="{A600DE4A-840B-4ED3-BF35-6BDABCE3396D}" presName="hierRoot2" presStyleCnt="0"/>
      <dgm:spPr/>
      <dgm:t>
        <a:bodyPr/>
        <a:lstStyle/>
        <a:p>
          <a:endParaRPr lang="es-MX"/>
        </a:p>
      </dgm:t>
    </dgm:pt>
    <dgm:pt modelId="{EF49B139-FEC0-4B3E-AF67-56CB9AC86BA3}" type="pres">
      <dgm:prSet presAssocID="{A600DE4A-840B-4ED3-BF35-6BDABCE3396D}" presName="composite2" presStyleCnt="0"/>
      <dgm:spPr/>
      <dgm:t>
        <a:bodyPr/>
        <a:lstStyle/>
        <a:p>
          <a:endParaRPr lang="es-MX"/>
        </a:p>
      </dgm:t>
    </dgm:pt>
    <dgm:pt modelId="{05D79043-8281-4D8A-98FA-B225D1715977}" type="pres">
      <dgm:prSet presAssocID="{A600DE4A-840B-4ED3-BF35-6BDABCE3396D}" presName="background2" presStyleLbl="node2" presStyleIdx="1" presStyleCnt="2"/>
      <dgm:spPr/>
      <dgm:t>
        <a:bodyPr/>
        <a:lstStyle/>
        <a:p>
          <a:endParaRPr lang="es-MX"/>
        </a:p>
      </dgm:t>
    </dgm:pt>
    <dgm:pt modelId="{96D8911F-E071-4EF8-B182-8EED20B0B006}" type="pres">
      <dgm:prSet presAssocID="{A600DE4A-840B-4ED3-BF35-6BDABCE3396D}" presName="text2" presStyleLbl="fgAcc2" presStyleIdx="1" presStyleCnt="2" custLinFactNeighborX="-2008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B5B9B4C-D9C9-4FF4-9804-7499D9BBB92D}" type="pres">
      <dgm:prSet presAssocID="{A600DE4A-840B-4ED3-BF35-6BDABCE3396D}" presName="hierChild3" presStyleCnt="0"/>
      <dgm:spPr/>
      <dgm:t>
        <a:bodyPr/>
        <a:lstStyle/>
        <a:p>
          <a:endParaRPr lang="es-MX"/>
        </a:p>
      </dgm:t>
    </dgm:pt>
    <dgm:pt modelId="{B7A32F55-FE4D-4E7C-A1E8-F541C6CD0567}" type="pres">
      <dgm:prSet presAssocID="{1C319BCF-D232-4F55-BFB4-7267552F3D7F}" presName="Name17" presStyleLbl="parChTrans1D3" presStyleIdx="2" presStyleCnt="3"/>
      <dgm:spPr/>
      <dgm:t>
        <a:bodyPr/>
        <a:lstStyle/>
        <a:p>
          <a:endParaRPr lang="es-MX"/>
        </a:p>
      </dgm:t>
    </dgm:pt>
    <dgm:pt modelId="{B3D9E142-2DF8-42ED-9DB7-822512837E6A}" type="pres">
      <dgm:prSet presAssocID="{28CFA035-9F22-4212-9B8A-B778B904EF3E}" presName="hierRoot3" presStyleCnt="0"/>
      <dgm:spPr/>
      <dgm:t>
        <a:bodyPr/>
        <a:lstStyle/>
        <a:p>
          <a:endParaRPr lang="es-MX"/>
        </a:p>
      </dgm:t>
    </dgm:pt>
    <dgm:pt modelId="{1CDB23B7-5F8F-4A22-A553-72BD5441B6C9}" type="pres">
      <dgm:prSet presAssocID="{28CFA035-9F22-4212-9B8A-B778B904EF3E}" presName="composite3" presStyleCnt="0"/>
      <dgm:spPr/>
      <dgm:t>
        <a:bodyPr/>
        <a:lstStyle/>
        <a:p>
          <a:endParaRPr lang="es-MX"/>
        </a:p>
      </dgm:t>
    </dgm:pt>
    <dgm:pt modelId="{B9635D0F-FAC9-4799-B836-639B5FAF3673}" type="pres">
      <dgm:prSet presAssocID="{28CFA035-9F22-4212-9B8A-B778B904EF3E}" presName="background3" presStyleLbl="node3" presStyleIdx="2" presStyleCnt="3"/>
      <dgm:spPr/>
      <dgm:t>
        <a:bodyPr/>
        <a:lstStyle/>
        <a:p>
          <a:endParaRPr lang="es-MX"/>
        </a:p>
      </dgm:t>
    </dgm:pt>
    <dgm:pt modelId="{E25FD808-B512-4633-BBA4-9A9AD40623BE}" type="pres">
      <dgm:prSet presAssocID="{28CFA035-9F22-4212-9B8A-B778B904EF3E}" presName="text3" presStyleLbl="fgAcc3" presStyleIdx="2" presStyleCnt="3" custLinFactNeighborX="-22493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A7072A1-870D-4D6E-B428-1C64E8D4566A}" type="pres">
      <dgm:prSet presAssocID="{28CFA035-9F22-4212-9B8A-B778B904EF3E}" presName="hierChild4" presStyleCnt="0"/>
      <dgm:spPr/>
      <dgm:t>
        <a:bodyPr/>
        <a:lstStyle/>
        <a:p>
          <a:endParaRPr lang="es-MX"/>
        </a:p>
      </dgm:t>
    </dgm:pt>
  </dgm:ptLst>
  <dgm:cxnLst>
    <dgm:cxn modelId="{BEFBA709-D889-4998-B418-B2160FD76121}" type="presOf" srcId="{CF726E36-7008-4383-814B-DE41F59E1E06}" destId="{E7E5C0CD-AFE6-4419-AAF2-ED41FEE338F2}" srcOrd="0" destOrd="0" presId="urn:microsoft.com/office/officeart/2005/8/layout/hierarchy1"/>
    <dgm:cxn modelId="{F1042F73-5EF5-443A-A239-E41F505AB3F1}" srcId="{CF726E36-7008-4383-814B-DE41F59E1E06}" destId="{2955C7B2-00A1-44B7-903E-2072BB76F62F}" srcOrd="0" destOrd="0" parTransId="{47084F4A-0FF5-460F-8AC6-D277A95D6A42}" sibTransId="{6185B8ED-09A9-4920-B2B1-778291B70E06}"/>
    <dgm:cxn modelId="{EFDD3C58-3482-4C32-BC62-1FF48CB26E75}" type="presOf" srcId="{EFBEFAF9-925B-440A-B02C-AEB6DD5E114F}" destId="{7D91B32A-515D-4D6C-9FA1-848F69CE8F48}" srcOrd="0" destOrd="0" presId="urn:microsoft.com/office/officeart/2005/8/layout/hierarchy1"/>
    <dgm:cxn modelId="{B9AB1865-FF76-47FF-9C06-E329420A505A}" srcId="{333D52F2-DAA2-4116-B809-7A990BD5C69F}" destId="{96315872-D18B-4206-A614-2359E9D56A7E}" srcOrd="0" destOrd="0" parTransId="{9DB7489C-0D29-4892-A001-F4AF201D78F1}" sibTransId="{1206394D-C4EC-4737-8948-8EBF9A5582E3}"/>
    <dgm:cxn modelId="{B8D7DFCF-570F-41EF-99B2-BFA8F9111C84}" type="presOf" srcId="{4CC09DA0-5136-41E6-A8EB-097E3EA57A53}" destId="{FE7DA7E9-C04D-4BD6-A7BA-885720839663}" srcOrd="0" destOrd="0" presId="urn:microsoft.com/office/officeart/2005/8/layout/hierarchy1"/>
    <dgm:cxn modelId="{8B3A5544-E84F-4A75-B473-A7C5E06CC4CF}" srcId="{2955C7B2-00A1-44B7-903E-2072BB76F62F}" destId="{333D52F2-DAA2-4116-B809-7A990BD5C69F}" srcOrd="0" destOrd="0" parTransId="{A69E4B0C-2E47-4622-9571-980BA008595D}" sibTransId="{00FBC56F-C9FE-4BCC-8ACF-C91108294876}"/>
    <dgm:cxn modelId="{256DCA5C-B05E-4966-8BE7-417388C77BEF}" type="presOf" srcId="{A600DE4A-840B-4ED3-BF35-6BDABCE3396D}" destId="{96D8911F-E071-4EF8-B182-8EED20B0B006}" srcOrd="0" destOrd="0" presId="urn:microsoft.com/office/officeart/2005/8/layout/hierarchy1"/>
    <dgm:cxn modelId="{2AB26F1E-AC91-4098-99AB-3AFB72DBEE08}" type="presOf" srcId="{9DB7489C-0D29-4892-A001-F4AF201D78F1}" destId="{F41EC80E-562D-4BAF-9939-84A621DB5086}" srcOrd="0" destOrd="0" presId="urn:microsoft.com/office/officeart/2005/8/layout/hierarchy1"/>
    <dgm:cxn modelId="{1CEFA71B-98E8-46C3-B787-A8D54995B13A}" type="presOf" srcId="{333D52F2-DAA2-4116-B809-7A990BD5C69F}" destId="{F315493F-ECC1-4E24-BEBA-9A88A688EAB8}" srcOrd="0" destOrd="0" presId="urn:microsoft.com/office/officeart/2005/8/layout/hierarchy1"/>
    <dgm:cxn modelId="{60EF5C16-F887-4F79-BC3B-71B1C90AF5E4}" type="presOf" srcId="{CDD5A8EF-9562-4218-80D1-D1C3CB2F08FD}" destId="{3675D9BB-4E33-4D7B-A9CE-2B89BE6286C8}" srcOrd="0" destOrd="0" presId="urn:microsoft.com/office/officeart/2005/8/layout/hierarchy1"/>
    <dgm:cxn modelId="{6130869D-9A8E-4786-8834-3271DA41A657}" type="presOf" srcId="{A69E4B0C-2E47-4622-9571-980BA008595D}" destId="{C773D7DD-A59F-42A3-8FBE-2015E19CC417}" srcOrd="0" destOrd="0" presId="urn:microsoft.com/office/officeart/2005/8/layout/hierarchy1"/>
    <dgm:cxn modelId="{AB6D7831-4BD8-4BC6-88A9-98316041EA05}" type="presOf" srcId="{2955C7B2-00A1-44B7-903E-2072BB76F62F}" destId="{55C3006E-15B5-4A1A-BD5C-753D9945B682}" srcOrd="0" destOrd="0" presId="urn:microsoft.com/office/officeart/2005/8/layout/hierarchy1"/>
    <dgm:cxn modelId="{F682300E-B7B5-4EB4-866B-215105105E9C}" type="presOf" srcId="{96315872-D18B-4206-A614-2359E9D56A7E}" destId="{F33E7177-B189-49BC-8A8D-A212EA7AD19C}" srcOrd="0" destOrd="0" presId="urn:microsoft.com/office/officeart/2005/8/layout/hierarchy1"/>
    <dgm:cxn modelId="{A52FB4D8-A4A9-4CAD-860C-84DF9409FE46}" type="presOf" srcId="{28CFA035-9F22-4212-9B8A-B778B904EF3E}" destId="{E25FD808-B512-4633-BBA4-9A9AD40623BE}" srcOrd="0" destOrd="0" presId="urn:microsoft.com/office/officeart/2005/8/layout/hierarchy1"/>
    <dgm:cxn modelId="{49EFE7E7-3045-4E15-9BD3-92F664942E78}" srcId="{333D52F2-DAA2-4116-B809-7A990BD5C69F}" destId="{EFBEFAF9-925B-440A-B02C-AEB6DD5E114F}" srcOrd="1" destOrd="0" parTransId="{4CC09DA0-5136-41E6-A8EB-097E3EA57A53}" sibTransId="{EBF65035-3ADA-4428-A930-84250175EF48}"/>
    <dgm:cxn modelId="{69230DC5-68B7-4B1C-A62E-BACBFAC8656D}" srcId="{2955C7B2-00A1-44B7-903E-2072BB76F62F}" destId="{A600DE4A-840B-4ED3-BF35-6BDABCE3396D}" srcOrd="1" destOrd="0" parTransId="{CDD5A8EF-9562-4218-80D1-D1C3CB2F08FD}" sibTransId="{57690F93-469E-41CA-BB56-AF383CDBE871}"/>
    <dgm:cxn modelId="{A02F8EA0-C033-48A6-906C-E0E34A525526}" type="presOf" srcId="{1C319BCF-D232-4F55-BFB4-7267552F3D7F}" destId="{B7A32F55-FE4D-4E7C-A1E8-F541C6CD0567}" srcOrd="0" destOrd="0" presId="urn:microsoft.com/office/officeart/2005/8/layout/hierarchy1"/>
    <dgm:cxn modelId="{A796FB9A-5EFC-47A3-80F3-C939B61B8BA8}" srcId="{A600DE4A-840B-4ED3-BF35-6BDABCE3396D}" destId="{28CFA035-9F22-4212-9B8A-B778B904EF3E}" srcOrd="0" destOrd="0" parTransId="{1C319BCF-D232-4F55-BFB4-7267552F3D7F}" sibTransId="{237BF6AF-6DBE-42B8-A651-2F3E37D98331}"/>
    <dgm:cxn modelId="{4AC53B07-A0C7-4628-90EC-FA897689DABA}" type="presParOf" srcId="{E7E5C0CD-AFE6-4419-AAF2-ED41FEE338F2}" destId="{D0ACCE13-609B-400D-8B03-303A4AF4161E}" srcOrd="0" destOrd="0" presId="urn:microsoft.com/office/officeart/2005/8/layout/hierarchy1"/>
    <dgm:cxn modelId="{1D44F217-28A5-494F-BC38-C56136D639FA}" type="presParOf" srcId="{D0ACCE13-609B-400D-8B03-303A4AF4161E}" destId="{CCD69178-A1C0-41F5-92A0-C61191A1B6A3}" srcOrd="0" destOrd="0" presId="urn:microsoft.com/office/officeart/2005/8/layout/hierarchy1"/>
    <dgm:cxn modelId="{2325815F-026B-47DA-944B-667937A01B21}" type="presParOf" srcId="{CCD69178-A1C0-41F5-92A0-C61191A1B6A3}" destId="{6BF102B6-E3C0-4CED-8185-C98B4F09B413}" srcOrd="0" destOrd="0" presId="urn:microsoft.com/office/officeart/2005/8/layout/hierarchy1"/>
    <dgm:cxn modelId="{D39C228D-87CC-44FC-AA6D-CA47DAA7A2A3}" type="presParOf" srcId="{CCD69178-A1C0-41F5-92A0-C61191A1B6A3}" destId="{55C3006E-15B5-4A1A-BD5C-753D9945B682}" srcOrd="1" destOrd="0" presId="urn:microsoft.com/office/officeart/2005/8/layout/hierarchy1"/>
    <dgm:cxn modelId="{A54E114F-3DE2-40C1-8818-FF5571FE5806}" type="presParOf" srcId="{D0ACCE13-609B-400D-8B03-303A4AF4161E}" destId="{B6390DAD-95FB-476C-AC0F-3B62A8A0C291}" srcOrd="1" destOrd="0" presId="urn:microsoft.com/office/officeart/2005/8/layout/hierarchy1"/>
    <dgm:cxn modelId="{C83530DF-1F16-49AD-B918-0376DBB3B90B}" type="presParOf" srcId="{B6390DAD-95FB-476C-AC0F-3B62A8A0C291}" destId="{C773D7DD-A59F-42A3-8FBE-2015E19CC417}" srcOrd="0" destOrd="0" presId="urn:microsoft.com/office/officeart/2005/8/layout/hierarchy1"/>
    <dgm:cxn modelId="{E0A369D9-ACAB-41E1-BC84-C301AB69045E}" type="presParOf" srcId="{B6390DAD-95FB-476C-AC0F-3B62A8A0C291}" destId="{5261D209-3DF2-4A90-AA37-E19E8E5606FE}" srcOrd="1" destOrd="0" presId="urn:microsoft.com/office/officeart/2005/8/layout/hierarchy1"/>
    <dgm:cxn modelId="{3CED7519-360D-4BD9-851C-170DFF68B100}" type="presParOf" srcId="{5261D209-3DF2-4A90-AA37-E19E8E5606FE}" destId="{BBE7810A-E13B-48B2-921C-23E1A59B8615}" srcOrd="0" destOrd="0" presId="urn:microsoft.com/office/officeart/2005/8/layout/hierarchy1"/>
    <dgm:cxn modelId="{A597A67E-1995-4356-AA1D-A991F45AF352}" type="presParOf" srcId="{BBE7810A-E13B-48B2-921C-23E1A59B8615}" destId="{D7D26C29-ED4D-48DC-956B-47F653E97C8B}" srcOrd="0" destOrd="0" presId="urn:microsoft.com/office/officeart/2005/8/layout/hierarchy1"/>
    <dgm:cxn modelId="{C10B0582-1060-4963-93B1-7F3A3C6F8B03}" type="presParOf" srcId="{BBE7810A-E13B-48B2-921C-23E1A59B8615}" destId="{F315493F-ECC1-4E24-BEBA-9A88A688EAB8}" srcOrd="1" destOrd="0" presId="urn:microsoft.com/office/officeart/2005/8/layout/hierarchy1"/>
    <dgm:cxn modelId="{B88AFFF0-EE74-4DEA-99CA-E1C4DA3C0C23}" type="presParOf" srcId="{5261D209-3DF2-4A90-AA37-E19E8E5606FE}" destId="{8044D9F0-32BA-4094-B378-46F6B2B59406}" srcOrd="1" destOrd="0" presId="urn:microsoft.com/office/officeart/2005/8/layout/hierarchy1"/>
    <dgm:cxn modelId="{FF8FDAAF-E7F7-479E-BE24-C27C3CF80F57}" type="presParOf" srcId="{8044D9F0-32BA-4094-B378-46F6B2B59406}" destId="{F41EC80E-562D-4BAF-9939-84A621DB5086}" srcOrd="0" destOrd="0" presId="urn:microsoft.com/office/officeart/2005/8/layout/hierarchy1"/>
    <dgm:cxn modelId="{A2E028BC-57B8-4FE3-9FE2-C4DC8BC325F1}" type="presParOf" srcId="{8044D9F0-32BA-4094-B378-46F6B2B59406}" destId="{A6F4A1FC-42CC-493C-8CDA-269C0B81C79C}" srcOrd="1" destOrd="0" presId="urn:microsoft.com/office/officeart/2005/8/layout/hierarchy1"/>
    <dgm:cxn modelId="{10F7F215-EC45-4011-9449-80072C1CD494}" type="presParOf" srcId="{A6F4A1FC-42CC-493C-8CDA-269C0B81C79C}" destId="{6B866EC9-490E-49F2-AF25-8FB5608BD550}" srcOrd="0" destOrd="0" presId="urn:microsoft.com/office/officeart/2005/8/layout/hierarchy1"/>
    <dgm:cxn modelId="{E7D1C661-EDAA-42BC-B4B8-6A7B712E07ED}" type="presParOf" srcId="{6B866EC9-490E-49F2-AF25-8FB5608BD550}" destId="{02D943A6-FEA2-4FEC-85D0-749F29E4F75D}" srcOrd="0" destOrd="0" presId="urn:microsoft.com/office/officeart/2005/8/layout/hierarchy1"/>
    <dgm:cxn modelId="{D23C67DD-09A7-4883-AAEF-2CD47A6E1D41}" type="presParOf" srcId="{6B866EC9-490E-49F2-AF25-8FB5608BD550}" destId="{F33E7177-B189-49BC-8A8D-A212EA7AD19C}" srcOrd="1" destOrd="0" presId="urn:microsoft.com/office/officeart/2005/8/layout/hierarchy1"/>
    <dgm:cxn modelId="{AE7A909F-E4AE-436F-B720-63E253405220}" type="presParOf" srcId="{A6F4A1FC-42CC-493C-8CDA-269C0B81C79C}" destId="{0794DDA7-423F-42F7-B57A-D6821CBA4F10}" srcOrd="1" destOrd="0" presId="urn:microsoft.com/office/officeart/2005/8/layout/hierarchy1"/>
    <dgm:cxn modelId="{D1C5A0F3-D303-4142-967F-29E4FFD84BC8}" type="presParOf" srcId="{8044D9F0-32BA-4094-B378-46F6B2B59406}" destId="{FE7DA7E9-C04D-4BD6-A7BA-885720839663}" srcOrd="2" destOrd="0" presId="urn:microsoft.com/office/officeart/2005/8/layout/hierarchy1"/>
    <dgm:cxn modelId="{66C14A4F-BDC8-4086-8A93-014FAE16BA4B}" type="presParOf" srcId="{8044D9F0-32BA-4094-B378-46F6B2B59406}" destId="{4FD4E1D4-E7D5-400F-950B-AA923F001CB0}" srcOrd="3" destOrd="0" presId="urn:microsoft.com/office/officeart/2005/8/layout/hierarchy1"/>
    <dgm:cxn modelId="{535DECFB-9E46-4396-A889-2910267FBDCA}" type="presParOf" srcId="{4FD4E1D4-E7D5-400F-950B-AA923F001CB0}" destId="{D889FDC7-A9F6-4A9E-BF9D-F6A5AC698AE9}" srcOrd="0" destOrd="0" presId="urn:microsoft.com/office/officeart/2005/8/layout/hierarchy1"/>
    <dgm:cxn modelId="{FB29988E-A79B-4FFF-89D1-E1B6B6B4EFFA}" type="presParOf" srcId="{D889FDC7-A9F6-4A9E-BF9D-F6A5AC698AE9}" destId="{C3851C2F-5593-40F8-AEDF-11A32B9151B0}" srcOrd="0" destOrd="0" presId="urn:microsoft.com/office/officeart/2005/8/layout/hierarchy1"/>
    <dgm:cxn modelId="{F4278CA9-F4AA-4A2C-95CC-EA47F83B8EBB}" type="presParOf" srcId="{D889FDC7-A9F6-4A9E-BF9D-F6A5AC698AE9}" destId="{7D91B32A-515D-4D6C-9FA1-848F69CE8F48}" srcOrd="1" destOrd="0" presId="urn:microsoft.com/office/officeart/2005/8/layout/hierarchy1"/>
    <dgm:cxn modelId="{B65A7C89-00CC-4DA6-AC63-F770C86E5493}" type="presParOf" srcId="{4FD4E1D4-E7D5-400F-950B-AA923F001CB0}" destId="{9D66BA12-999D-4C82-8D87-20FF5267444F}" srcOrd="1" destOrd="0" presId="urn:microsoft.com/office/officeart/2005/8/layout/hierarchy1"/>
    <dgm:cxn modelId="{803DA095-A07C-4688-8E40-E1F7AF6E5DDB}" type="presParOf" srcId="{B6390DAD-95FB-476C-AC0F-3B62A8A0C291}" destId="{3675D9BB-4E33-4D7B-A9CE-2B89BE6286C8}" srcOrd="2" destOrd="0" presId="urn:microsoft.com/office/officeart/2005/8/layout/hierarchy1"/>
    <dgm:cxn modelId="{7BCB79F9-F2DD-40FE-9057-13351CDAD3BF}" type="presParOf" srcId="{B6390DAD-95FB-476C-AC0F-3B62A8A0C291}" destId="{A43BF2D7-278F-4B60-8EC4-4CBB79A3BA70}" srcOrd="3" destOrd="0" presId="urn:microsoft.com/office/officeart/2005/8/layout/hierarchy1"/>
    <dgm:cxn modelId="{FB033747-FABC-426B-AD1B-33B76E42CAFB}" type="presParOf" srcId="{A43BF2D7-278F-4B60-8EC4-4CBB79A3BA70}" destId="{EF49B139-FEC0-4B3E-AF67-56CB9AC86BA3}" srcOrd="0" destOrd="0" presId="urn:microsoft.com/office/officeart/2005/8/layout/hierarchy1"/>
    <dgm:cxn modelId="{544FE37A-9A1A-45B5-8222-9CB6919DFE0B}" type="presParOf" srcId="{EF49B139-FEC0-4B3E-AF67-56CB9AC86BA3}" destId="{05D79043-8281-4D8A-98FA-B225D1715977}" srcOrd="0" destOrd="0" presId="urn:microsoft.com/office/officeart/2005/8/layout/hierarchy1"/>
    <dgm:cxn modelId="{9E3DEF42-E7D7-496F-9962-5876DB9CDF48}" type="presParOf" srcId="{EF49B139-FEC0-4B3E-AF67-56CB9AC86BA3}" destId="{96D8911F-E071-4EF8-B182-8EED20B0B006}" srcOrd="1" destOrd="0" presId="urn:microsoft.com/office/officeart/2005/8/layout/hierarchy1"/>
    <dgm:cxn modelId="{C6DDDB31-E7CC-4709-9B84-4AB7F02CFE54}" type="presParOf" srcId="{A43BF2D7-278F-4B60-8EC4-4CBB79A3BA70}" destId="{6B5B9B4C-D9C9-4FF4-9804-7499D9BBB92D}" srcOrd="1" destOrd="0" presId="urn:microsoft.com/office/officeart/2005/8/layout/hierarchy1"/>
    <dgm:cxn modelId="{10CD47CF-7447-4DDC-A590-CBEE266B9FE9}" type="presParOf" srcId="{6B5B9B4C-D9C9-4FF4-9804-7499D9BBB92D}" destId="{B7A32F55-FE4D-4E7C-A1E8-F541C6CD0567}" srcOrd="0" destOrd="0" presId="urn:microsoft.com/office/officeart/2005/8/layout/hierarchy1"/>
    <dgm:cxn modelId="{CCC513E0-A0EF-4608-A34C-8FFCDFF65216}" type="presParOf" srcId="{6B5B9B4C-D9C9-4FF4-9804-7499D9BBB92D}" destId="{B3D9E142-2DF8-42ED-9DB7-822512837E6A}" srcOrd="1" destOrd="0" presId="urn:microsoft.com/office/officeart/2005/8/layout/hierarchy1"/>
    <dgm:cxn modelId="{9AB05C6E-DA62-46C5-A25D-862EB7B397E4}" type="presParOf" srcId="{B3D9E142-2DF8-42ED-9DB7-822512837E6A}" destId="{1CDB23B7-5F8F-4A22-A553-72BD5441B6C9}" srcOrd="0" destOrd="0" presId="urn:microsoft.com/office/officeart/2005/8/layout/hierarchy1"/>
    <dgm:cxn modelId="{946B2BB5-F619-47E4-A0FA-32FAB34550CF}" type="presParOf" srcId="{1CDB23B7-5F8F-4A22-A553-72BD5441B6C9}" destId="{B9635D0F-FAC9-4799-B836-639B5FAF3673}" srcOrd="0" destOrd="0" presId="urn:microsoft.com/office/officeart/2005/8/layout/hierarchy1"/>
    <dgm:cxn modelId="{64B8001F-590C-4611-8EDB-D6B9A1CBEA5B}" type="presParOf" srcId="{1CDB23B7-5F8F-4A22-A553-72BD5441B6C9}" destId="{E25FD808-B512-4633-BBA4-9A9AD40623BE}" srcOrd="1" destOrd="0" presId="urn:microsoft.com/office/officeart/2005/8/layout/hierarchy1"/>
    <dgm:cxn modelId="{B2D2900F-0B55-42FA-AF00-89EB94DBBCD2}" type="presParOf" srcId="{B3D9E142-2DF8-42ED-9DB7-822512837E6A}" destId="{1A7072A1-870D-4D6E-B428-1C64E8D4566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1880BD-476C-4CA0-BD28-58918C006021}">
      <dsp:nvSpPr>
        <dsp:cNvPr id="0" name=""/>
        <dsp:cNvSpPr/>
      </dsp:nvSpPr>
      <dsp:spPr>
        <a:xfrm rot="5400000">
          <a:off x="337498" y="1703058"/>
          <a:ext cx="1197934" cy="136380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B2D2F-F709-4291-B7E6-6BAE5DBC71FC}">
      <dsp:nvSpPr>
        <dsp:cNvPr id="0" name=""/>
        <dsp:cNvSpPr/>
      </dsp:nvSpPr>
      <dsp:spPr>
        <a:xfrm>
          <a:off x="0" y="314266"/>
          <a:ext cx="2016616" cy="141156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 smtClean="0"/>
            <a:t>Centros antirrábicos</a:t>
          </a:r>
          <a:endParaRPr lang="es-MX" sz="2500" kern="1200" dirty="0"/>
        </a:p>
      </dsp:txBody>
      <dsp:txXfrm>
        <a:off x="68919" y="383185"/>
        <a:ext cx="1878778" cy="1273728"/>
      </dsp:txXfrm>
    </dsp:sp>
    <dsp:sp modelId="{9AD43301-11B3-462A-A0D4-54CE1B115985}">
      <dsp:nvSpPr>
        <dsp:cNvPr id="0" name=""/>
        <dsp:cNvSpPr/>
      </dsp:nvSpPr>
      <dsp:spPr>
        <a:xfrm>
          <a:off x="2015342" y="396084"/>
          <a:ext cx="2950330" cy="1140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Programa de control y prevención de la transmisión de la rabia.</a:t>
          </a:r>
          <a:endParaRPr lang="es-MX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15342" y="396084"/>
        <a:ext cx="2950330" cy="1140890"/>
      </dsp:txXfrm>
    </dsp:sp>
    <dsp:sp modelId="{DE24A659-DE7D-4548-9F0A-7E6E22BD5F67}">
      <dsp:nvSpPr>
        <dsp:cNvPr id="0" name=""/>
        <dsp:cNvSpPr/>
      </dsp:nvSpPr>
      <dsp:spPr>
        <a:xfrm rot="5400000">
          <a:off x="3039854" y="3044119"/>
          <a:ext cx="1197934" cy="136380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FFA226-2716-46FF-9A8E-80DF41B42C15}">
      <dsp:nvSpPr>
        <dsp:cNvPr id="0" name=""/>
        <dsp:cNvSpPr/>
      </dsp:nvSpPr>
      <dsp:spPr>
        <a:xfrm>
          <a:off x="4363470" y="3152785"/>
          <a:ext cx="2016616" cy="141156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 smtClean="0"/>
            <a:t>La esterilización</a:t>
          </a:r>
          <a:endParaRPr lang="es-MX" sz="2500" kern="1200" dirty="0"/>
        </a:p>
      </dsp:txBody>
      <dsp:txXfrm>
        <a:off x="4432389" y="3221704"/>
        <a:ext cx="1878778" cy="1273728"/>
      </dsp:txXfrm>
    </dsp:sp>
    <dsp:sp modelId="{5CF02A0F-C918-481C-B390-98BE266E1D09}">
      <dsp:nvSpPr>
        <dsp:cNvPr id="0" name=""/>
        <dsp:cNvSpPr/>
      </dsp:nvSpPr>
      <dsp:spPr>
        <a:xfrm>
          <a:off x="6382179" y="3275565"/>
          <a:ext cx="1754724" cy="1140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Reducción de la población canina y felina.</a:t>
          </a:r>
          <a:endParaRPr lang="es-MX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82179" y="3275565"/>
        <a:ext cx="1754724" cy="1140890"/>
      </dsp:txXfrm>
    </dsp:sp>
    <dsp:sp modelId="{2F17FAC7-CBE6-4A8B-97BB-30DCBE576EAB}">
      <dsp:nvSpPr>
        <dsp:cNvPr id="0" name=""/>
        <dsp:cNvSpPr/>
      </dsp:nvSpPr>
      <dsp:spPr>
        <a:xfrm>
          <a:off x="4953241" y="82797"/>
          <a:ext cx="2016616" cy="1411566"/>
        </a:xfrm>
        <a:prstGeom prst="roundRect">
          <a:avLst>
            <a:gd name="adj" fmla="val 1667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 smtClean="0"/>
            <a:t>Antirrábico en Xalapa</a:t>
          </a:r>
          <a:endParaRPr lang="es-MX" sz="2500" kern="1200" dirty="0"/>
        </a:p>
      </dsp:txBody>
      <dsp:txXfrm>
        <a:off x="5022160" y="151716"/>
        <a:ext cx="1878778" cy="1273728"/>
      </dsp:txXfrm>
    </dsp:sp>
    <dsp:sp modelId="{3CBAFE40-0020-4664-A289-FD2D60A78CBF}">
      <dsp:nvSpPr>
        <dsp:cNvPr id="0" name=""/>
        <dsp:cNvSpPr/>
      </dsp:nvSpPr>
      <dsp:spPr>
        <a:xfrm>
          <a:off x="5812471" y="1360324"/>
          <a:ext cx="2324432" cy="799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Creado hace  menos de 50 años.</a:t>
          </a:r>
          <a:endParaRPr lang="es-MX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12471" y="1360324"/>
        <a:ext cx="2324432" cy="7999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0CC3D-2F5B-4353-A082-45DB54AFCB41}">
      <dsp:nvSpPr>
        <dsp:cNvPr id="0" name=""/>
        <dsp:cNvSpPr/>
      </dsp:nvSpPr>
      <dsp:spPr>
        <a:xfrm>
          <a:off x="121676" y="0"/>
          <a:ext cx="3127967" cy="208944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Antirrábico de Xalapa</a:t>
          </a:r>
          <a:endParaRPr lang="es-MX" sz="2400" kern="1200" dirty="0"/>
        </a:p>
      </dsp:txBody>
      <dsp:txXfrm>
        <a:off x="121676" y="0"/>
        <a:ext cx="3127967" cy="1392963"/>
      </dsp:txXfrm>
    </dsp:sp>
    <dsp:sp modelId="{74BEE87B-FD77-49EA-B96C-D87B3A04C4F5}">
      <dsp:nvSpPr>
        <dsp:cNvPr id="0" name=""/>
        <dsp:cNvSpPr/>
      </dsp:nvSpPr>
      <dsp:spPr>
        <a:xfrm>
          <a:off x="637592" y="643483"/>
          <a:ext cx="2052630" cy="14607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700" kern="1200" dirty="0" smtClean="0"/>
            <a:t>Colonia 21 de Marzo.</a:t>
          </a:r>
          <a:endParaRPr lang="es-MX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700" kern="1200" dirty="0" smtClean="0"/>
            <a:t>Permaneció durante 30 años.</a:t>
          </a:r>
          <a:endParaRPr lang="es-MX" sz="1700" kern="1200" dirty="0"/>
        </a:p>
      </dsp:txBody>
      <dsp:txXfrm>
        <a:off x="680377" y="686268"/>
        <a:ext cx="1967060" cy="1375214"/>
      </dsp:txXfrm>
    </dsp:sp>
    <dsp:sp modelId="{486CEB6D-AF81-4C70-AF0F-F6C94A388E62}">
      <dsp:nvSpPr>
        <dsp:cNvPr id="0" name=""/>
        <dsp:cNvSpPr/>
      </dsp:nvSpPr>
      <dsp:spPr>
        <a:xfrm rot="20828530">
          <a:off x="3504010" y="560840"/>
          <a:ext cx="2046580" cy="8342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/>
        </a:p>
      </dsp:txBody>
      <dsp:txXfrm>
        <a:off x="3507148" y="755536"/>
        <a:ext cx="1796306" cy="500549"/>
      </dsp:txXfrm>
    </dsp:sp>
    <dsp:sp modelId="{998E8B79-2119-4891-8F3E-AD3A5C049C03}">
      <dsp:nvSpPr>
        <dsp:cNvPr id="0" name=""/>
        <dsp:cNvSpPr/>
      </dsp:nvSpPr>
      <dsp:spPr>
        <a:xfrm>
          <a:off x="5730531" y="0"/>
          <a:ext cx="2842797" cy="1434741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Construcción del nuevo Antirrábico</a:t>
          </a:r>
          <a:endParaRPr lang="es-MX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30531" y="0"/>
        <a:ext cx="2842797" cy="956494"/>
      </dsp:txXfrm>
    </dsp:sp>
    <dsp:sp modelId="{B5CABB97-CA96-47E1-8429-7334048153D6}">
      <dsp:nvSpPr>
        <dsp:cNvPr id="0" name=""/>
        <dsp:cNvSpPr/>
      </dsp:nvSpPr>
      <dsp:spPr>
        <a:xfrm>
          <a:off x="5903172" y="863780"/>
          <a:ext cx="2467745" cy="10038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700" kern="1200" dirty="0" smtClean="0"/>
            <a:t>Carretera Xalapa – Alto Lucero km. 7.5</a:t>
          </a:r>
          <a:endParaRPr lang="es-MX" sz="1700" kern="1200" dirty="0"/>
        </a:p>
      </dsp:txBody>
      <dsp:txXfrm>
        <a:off x="5932573" y="893181"/>
        <a:ext cx="2408943" cy="9450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DD5F3-0562-486C-BD7C-298BF02A1CE4}">
      <dsp:nvSpPr>
        <dsp:cNvPr id="0" name=""/>
        <dsp:cNvSpPr/>
      </dsp:nvSpPr>
      <dsp:spPr>
        <a:xfrm>
          <a:off x="0" y="1150357"/>
          <a:ext cx="2347034" cy="93881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smtClean="0"/>
            <a:t>Centro Antirrábico</a:t>
          </a:r>
          <a:endParaRPr lang="es-MX" sz="1600" b="1" kern="1200" dirty="0"/>
        </a:p>
      </dsp:txBody>
      <dsp:txXfrm>
        <a:off x="469407" y="1150357"/>
        <a:ext cx="1408221" cy="938813"/>
      </dsp:txXfrm>
    </dsp:sp>
    <dsp:sp modelId="{B7798D00-F048-4740-A7CE-D82E6465E57A}">
      <dsp:nvSpPr>
        <dsp:cNvPr id="0" name=""/>
        <dsp:cNvSpPr/>
      </dsp:nvSpPr>
      <dsp:spPr>
        <a:xfrm>
          <a:off x="2116363" y="1163031"/>
          <a:ext cx="2347034" cy="93881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Centro de control canino y felino</a:t>
          </a:r>
          <a:endParaRPr lang="es-MX" sz="1600" kern="1200" dirty="0"/>
        </a:p>
      </dsp:txBody>
      <dsp:txXfrm>
        <a:off x="2585770" y="1163031"/>
        <a:ext cx="1408221" cy="938813"/>
      </dsp:txXfrm>
    </dsp:sp>
    <dsp:sp modelId="{0AB8CDFF-43EF-407C-8AD4-543528C38228}">
      <dsp:nvSpPr>
        <dsp:cNvPr id="0" name=""/>
        <dsp:cNvSpPr/>
      </dsp:nvSpPr>
      <dsp:spPr>
        <a:xfrm>
          <a:off x="4228694" y="1163031"/>
          <a:ext cx="2347034" cy="93881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smtClean="0"/>
            <a:t>Centro de salud animal</a:t>
          </a:r>
          <a:endParaRPr lang="es-MX" sz="1600" b="1" kern="1200" dirty="0"/>
        </a:p>
      </dsp:txBody>
      <dsp:txXfrm>
        <a:off x="4698101" y="1163031"/>
        <a:ext cx="1408221" cy="938813"/>
      </dsp:txXfrm>
    </dsp:sp>
    <dsp:sp modelId="{70FDA9BF-B3A0-4909-8B7F-3C264923ED7E}">
      <dsp:nvSpPr>
        <dsp:cNvPr id="0" name=""/>
        <dsp:cNvSpPr/>
      </dsp:nvSpPr>
      <dsp:spPr>
        <a:xfrm>
          <a:off x="6341026" y="1163031"/>
          <a:ext cx="2347034" cy="93881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Centro de Salud y Bienestar Animal</a:t>
          </a:r>
        </a:p>
      </dsp:txBody>
      <dsp:txXfrm>
        <a:off x="6810433" y="1163031"/>
        <a:ext cx="1408221" cy="9388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D2ABE-2A19-48FA-940D-FC2C1DF4213A}">
      <dsp:nvSpPr>
        <dsp:cNvPr id="0" name=""/>
        <dsp:cNvSpPr/>
      </dsp:nvSpPr>
      <dsp:spPr>
        <a:xfrm>
          <a:off x="0" y="356719"/>
          <a:ext cx="7873083" cy="114662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82026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Reglamento</a:t>
          </a:r>
          <a:r>
            <a:rPr lang="es-MX" sz="1900" kern="1200" dirty="0" smtClean="0"/>
            <a:t> </a:t>
          </a:r>
          <a:endParaRPr lang="es-MX" sz="1900" kern="1200" dirty="0"/>
        </a:p>
      </dsp:txBody>
      <dsp:txXfrm>
        <a:off x="0" y="643374"/>
        <a:ext cx="7586428" cy="573310"/>
      </dsp:txXfrm>
    </dsp:sp>
    <dsp:sp modelId="{96854D8C-29FB-4D97-9BA3-23C904611089}">
      <dsp:nvSpPr>
        <dsp:cNvPr id="0" name=""/>
        <dsp:cNvSpPr/>
      </dsp:nvSpPr>
      <dsp:spPr>
        <a:xfrm>
          <a:off x="0" y="1200222"/>
          <a:ext cx="2424909" cy="25564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spc="300" dirty="0" smtClean="0">
              <a:latin typeface="Arial" panose="020B0604020202020204" pitchFamily="34" charset="0"/>
              <a:cs typeface="Arial" panose="020B0604020202020204" pitchFamily="34" charset="0"/>
            </a:rPr>
            <a:t>Reglamento de salud y bienestar animal. 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Con él se rigen todas las actividades del DCSA, sin dejar de lado las normas y leyes oficiales en la materia.</a:t>
          </a:r>
          <a:endParaRPr lang="es-MX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200222"/>
        <a:ext cx="2424909" cy="2556481"/>
      </dsp:txXfrm>
    </dsp:sp>
    <dsp:sp modelId="{35ADF3A7-091F-4826-A9D0-5E52BA5A0CD5}">
      <dsp:nvSpPr>
        <dsp:cNvPr id="0" name=""/>
        <dsp:cNvSpPr/>
      </dsp:nvSpPr>
      <dsp:spPr>
        <a:xfrm>
          <a:off x="2424909" y="1461573"/>
          <a:ext cx="5448173" cy="114662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254000" bIns="182026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Mejoras en el equipamiento y la infraestructura</a:t>
          </a:r>
          <a:endParaRPr lang="es-MX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24909" y="1748228"/>
        <a:ext cx="5161518" cy="573310"/>
      </dsp:txXfrm>
    </dsp:sp>
    <dsp:sp modelId="{F64EBD31-F790-4134-8271-1EC6D6ADC07E}">
      <dsp:nvSpPr>
        <dsp:cNvPr id="0" name=""/>
        <dsp:cNvSpPr/>
      </dsp:nvSpPr>
      <dsp:spPr>
        <a:xfrm>
          <a:off x="2424909" y="2232251"/>
          <a:ext cx="2424909" cy="28021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-</a:t>
          </a:r>
          <a:r>
            <a:rPr lang="es-MX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Mesas de cirugía hidráulicas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-Lámparas para cirugía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-Vehículo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-Esterilizadores, refrigeradores, mesas de mayo, mesas de riñón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-Transportadoras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 </a:t>
          </a:r>
          <a:endParaRPr lang="es-MX" sz="1600" kern="1200" dirty="0"/>
        </a:p>
      </dsp:txBody>
      <dsp:txXfrm>
        <a:off x="2424909" y="2232251"/>
        <a:ext cx="2424909" cy="2802167"/>
      </dsp:txXfrm>
    </dsp:sp>
    <dsp:sp modelId="{EBADC0A1-1F27-40A4-B045-AF5B3B36609D}">
      <dsp:nvSpPr>
        <dsp:cNvPr id="0" name=""/>
        <dsp:cNvSpPr/>
      </dsp:nvSpPr>
      <dsp:spPr>
        <a:xfrm>
          <a:off x="4849819" y="2669805"/>
          <a:ext cx="3023263" cy="114662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254000" bIns="182026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Programas internos</a:t>
          </a:r>
          <a:endParaRPr lang="es-MX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49819" y="2956460"/>
        <a:ext cx="2736608" cy="573310"/>
      </dsp:txXfrm>
    </dsp:sp>
    <dsp:sp modelId="{8716005E-8D5C-4EAB-8140-EF3F5A4C2771}">
      <dsp:nvSpPr>
        <dsp:cNvPr id="0" name=""/>
        <dsp:cNvSpPr/>
      </dsp:nvSpPr>
      <dsp:spPr>
        <a:xfrm>
          <a:off x="4849819" y="3476153"/>
          <a:ext cx="2424909" cy="21764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-</a:t>
          </a:r>
          <a:r>
            <a:rPr lang="es-MX" sz="1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Perronalidades</a:t>
          </a:r>
          <a:endParaRPr lang="es-MX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-Programa de Integración, Readaptación y Esparcimiento Canino (PIREC)</a:t>
          </a:r>
          <a:endParaRPr lang="es-MX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49819" y="3476153"/>
        <a:ext cx="2424909" cy="21764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887B-AF55-4932-A4C1-85A3856629C6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212B-756F-49D6-A673-D5D28FBD2B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5861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887B-AF55-4932-A4C1-85A3856629C6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212B-756F-49D6-A673-D5D28FBD2B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292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887B-AF55-4932-A4C1-85A3856629C6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212B-756F-49D6-A673-D5D28FBD2B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0030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887B-AF55-4932-A4C1-85A3856629C6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212B-756F-49D6-A673-D5D28FBD2B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128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887B-AF55-4932-A4C1-85A3856629C6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212B-756F-49D6-A673-D5D28FBD2B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2910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887B-AF55-4932-A4C1-85A3856629C6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212B-756F-49D6-A673-D5D28FBD2B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8405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887B-AF55-4932-A4C1-85A3856629C6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212B-756F-49D6-A673-D5D28FBD2B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2209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887B-AF55-4932-A4C1-85A3856629C6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212B-756F-49D6-A673-D5D28FBD2B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4280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887B-AF55-4932-A4C1-85A3856629C6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212B-756F-49D6-A673-D5D28FBD2B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9953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887B-AF55-4932-A4C1-85A3856629C6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212B-756F-49D6-A673-D5D28FBD2B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6725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2887B-AF55-4932-A4C1-85A3856629C6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212B-756F-49D6-A673-D5D28FBD2B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4793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2887B-AF55-4932-A4C1-85A3856629C6}" type="datetimeFigureOut">
              <a:rPr lang="es-MX" smtClean="0"/>
              <a:t>05/12/2016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A212B-756F-49D6-A673-D5D28FBD2B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072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jpe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09" y="836712"/>
            <a:ext cx="3421011" cy="147154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83568" y="3102059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DEPARTAMENTO DE CONTROL </a:t>
            </a:r>
          </a:p>
          <a:p>
            <a:pPr algn="ctr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 BIENESTAR ANIMAL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837435"/>
            <a:ext cx="1584176" cy="172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2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68987" y="548680"/>
            <a:ext cx="62517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24 PASARELAS DE ADOPCIONES</a:t>
            </a:r>
          </a:p>
          <a:p>
            <a:pPr algn="l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289612" y="5580529"/>
            <a:ext cx="3602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Plan de Trabajo del Comité Intersectorial de Salud </a:t>
            </a:r>
            <a:r>
              <a:rPr lang="es-MX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Mpal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(Nov. 2016)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724128" y="836712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105 Centro de Salud Animal Xalapa #CSAX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97" y="1611296"/>
            <a:ext cx="3266616" cy="2177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990" y="3606460"/>
            <a:ext cx="1431019" cy="18729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4372" y="3573016"/>
            <a:ext cx="1843931" cy="1955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508" y="1605036"/>
            <a:ext cx="2906964" cy="1936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33056"/>
            <a:ext cx="3200355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8" b="14578"/>
          <a:stretch/>
        </p:blipFill>
        <p:spPr>
          <a:xfrm>
            <a:off x="3892000" y="1614522"/>
            <a:ext cx="1629501" cy="2057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342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68987" y="548680"/>
            <a:ext cx="62517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MX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421387" y="701080"/>
            <a:ext cx="62517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869 REPORTES DE MALTRATO ANIMAL     ATENDIDOS</a:t>
            </a:r>
          </a:p>
          <a:p>
            <a:pPr algn="l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67544" y="1794296"/>
            <a:ext cx="55446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505 Maltrato Animal</a:t>
            </a:r>
          </a:p>
          <a:p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50 Atropellados</a:t>
            </a:r>
          </a:p>
          <a:p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105 Cadáveres en vía pública</a:t>
            </a:r>
          </a:p>
          <a:p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25 Animales agresores con dueño</a:t>
            </a:r>
          </a:p>
          <a:p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70 Animales agresores sin dueño</a:t>
            </a:r>
          </a:p>
          <a:p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84 Animales callejeros enfermos</a:t>
            </a:r>
          </a:p>
          <a:p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1 Semovientes en vía pública</a:t>
            </a:r>
          </a:p>
          <a:p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29 Perras en celo</a:t>
            </a:r>
          </a:p>
          <a:p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289612" y="5580529"/>
            <a:ext cx="3602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Reportes mensuales Sub. Salud</a:t>
            </a:r>
          </a:p>
          <a:p>
            <a:pPr algn="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Ayto. Xalapa (Oct. 2016)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7777">
            <a:off x="5433416" y="1279779"/>
            <a:ext cx="3488556" cy="2838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521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439" y="4044491"/>
            <a:ext cx="3128049" cy="2077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87" y="4008987"/>
            <a:ext cx="2641059" cy="1969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68987" y="548680"/>
            <a:ext cx="62517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MX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21387" y="701080"/>
            <a:ext cx="62517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358 CONSULTAS VETERINARIAS</a:t>
            </a:r>
          </a:p>
          <a:p>
            <a:pPr algn="l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l="4278" r="6382"/>
          <a:stretch/>
        </p:blipFill>
        <p:spPr>
          <a:xfrm>
            <a:off x="2555776" y="1484784"/>
            <a:ext cx="4032448" cy="3139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987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436" y="4869160"/>
            <a:ext cx="1293676" cy="125324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21387" y="701080"/>
            <a:ext cx="62517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 REPORTE POR </a:t>
            </a:r>
          </a:p>
          <a:p>
            <a:pPr algn="l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VENTA DE ANIMALES EN VÍA PÚBLICA</a:t>
            </a:r>
          </a:p>
          <a:p>
            <a:pPr algn="l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5069830"/>
            <a:ext cx="6346486" cy="132294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711" y="1628800"/>
            <a:ext cx="4581229" cy="3080557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07504" y="5085184"/>
            <a:ext cx="62517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ANIMALES INCAUTADOS </a:t>
            </a:r>
          </a:p>
          <a:p>
            <a:pPr algn="l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VÍA PÚBLICA POR SSP</a:t>
            </a:r>
          </a:p>
          <a:p>
            <a:pPr algn="l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01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21387" y="807293"/>
            <a:ext cx="81110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DE SUSTITUCIÓN DE CABALLOS CARRETONEROS POR MOTOCARROS RECOLECTORES DE BASURA</a:t>
            </a:r>
          </a:p>
          <a:p>
            <a:pPr algn="l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87" y="1916832"/>
            <a:ext cx="2854469" cy="2140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243" y="1916832"/>
            <a:ext cx="1968366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181221"/>
            <a:ext cx="3459387" cy="221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3" y="4365104"/>
            <a:ext cx="2735795" cy="1823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77" y="4365104"/>
            <a:ext cx="2363755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576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774" y="1705038"/>
            <a:ext cx="3901778" cy="26093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0"/>
          <a:stretch/>
        </p:blipFill>
        <p:spPr>
          <a:xfrm>
            <a:off x="683568" y="836712"/>
            <a:ext cx="3384376" cy="4008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399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91" y="4992520"/>
            <a:ext cx="1293676" cy="1253249"/>
          </a:xfrm>
          <a:prstGeom prst="rect">
            <a:avLst/>
          </a:prstGeom>
        </p:spPr>
      </p:pic>
      <p:graphicFrame>
        <p:nvGraphicFramePr>
          <p:cNvPr id="8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8623152"/>
              </p:ext>
            </p:extLst>
          </p:nvPr>
        </p:nvGraphicFramePr>
        <p:xfrm>
          <a:off x="-756592" y="-57696"/>
          <a:ext cx="11174413" cy="622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4884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BF102B6-E3C0-4CED-8185-C98B4F09B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graphicEl>
                                              <a:dgm id="{6BF102B6-E3C0-4CED-8185-C98B4F09B4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graphicEl>
                                              <a:dgm id="{6BF102B6-E3C0-4CED-8185-C98B4F09B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graphicEl>
                                              <a:dgm id="{6BF102B6-E3C0-4CED-8185-C98B4F09B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5C3006E-15B5-4A1A-BD5C-753D9945B6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graphicEl>
                                              <a:dgm id="{55C3006E-15B5-4A1A-BD5C-753D9945B6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graphicEl>
                                              <a:dgm id="{55C3006E-15B5-4A1A-BD5C-753D9945B6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graphicEl>
                                              <a:dgm id="{55C3006E-15B5-4A1A-BD5C-753D9945B6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773D7DD-A59F-42A3-8FBE-2015E19CC4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graphicEl>
                                              <a:dgm id="{C773D7DD-A59F-42A3-8FBE-2015E19CC4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graphicEl>
                                              <a:dgm id="{C773D7DD-A59F-42A3-8FBE-2015E19CC4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graphicEl>
                                              <a:dgm id="{C773D7DD-A59F-42A3-8FBE-2015E19CC4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7D26C29-ED4D-48DC-956B-47F653E97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graphicEl>
                                              <a:dgm id="{D7D26C29-ED4D-48DC-956B-47F653E97C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graphicEl>
                                              <a:dgm id="{D7D26C29-ED4D-48DC-956B-47F653E97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graphicEl>
                                              <a:dgm id="{D7D26C29-ED4D-48DC-956B-47F653E97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315493F-ECC1-4E24-BEBA-9A88A688EA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graphicEl>
                                              <a:dgm id="{F315493F-ECC1-4E24-BEBA-9A88A688EA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F315493F-ECC1-4E24-BEBA-9A88A688EA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graphicEl>
                                              <a:dgm id="{F315493F-ECC1-4E24-BEBA-9A88A688EA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675D9BB-4E33-4D7B-A9CE-2B89BE628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graphicEl>
                                              <a:dgm id="{3675D9BB-4E33-4D7B-A9CE-2B89BE6286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graphicEl>
                                              <a:dgm id="{3675D9BB-4E33-4D7B-A9CE-2B89BE628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graphicEl>
                                              <a:dgm id="{3675D9BB-4E33-4D7B-A9CE-2B89BE628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5D79043-8281-4D8A-98FA-B225D1715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graphicEl>
                                              <a:dgm id="{05D79043-8281-4D8A-98FA-B225D17159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graphicEl>
                                              <a:dgm id="{05D79043-8281-4D8A-98FA-B225D1715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graphicEl>
                                              <a:dgm id="{05D79043-8281-4D8A-98FA-B225D1715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6D8911F-E071-4EF8-B182-8EED20B0B0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graphicEl>
                                              <a:dgm id="{96D8911F-E071-4EF8-B182-8EED20B0B0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graphicEl>
                                              <a:dgm id="{96D8911F-E071-4EF8-B182-8EED20B0B0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graphicEl>
                                              <a:dgm id="{96D8911F-E071-4EF8-B182-8EED20B0B0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41EC80E-562D-4BAF-9939-84A621DB5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>
                                            <p:graphicEl>
                                              <a:dgm id="{F41EC80E-562D-4BAF-9939-84A621DB50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graphicEl>
                                              <a:dgm id="{F41EC80E-562D-4BAF-9939-84A621DB5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graphicEl>
                                              <a:dgm id="{F41EC80E-562D-4BAF-9939-84A621DB5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2D943A6-FEA2-4FEC-85D0-749F29E4F7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graphicEl>
                                              <a:dgm id="{02D943A6-FEA2-4FEC-85D0-749F29E4F7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graphicEl>
                                              <a:dgm id="{02D943A6-FEA2-4FEC-85D0-749F29E4F7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graphicEl>
                                              <a:dgm id="{02D943A6-FEA2-4FEC-85D0-749F29E4F7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33E7177-B189-49BC-8A8D-A212EA7AD1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>
                                            <p:graphicEl>
                                              <a:dgm id="{F33E7177-B189-49BC-8A8D-A212EA7AD1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graphicEl>
                                              <a:dgm id="{F33E7177-B189-49BC-8A8D-A212EA7AD1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graphicEl>
                                              <a:dgm id="{F33E7177-B189-49BC-8A8D-A212EA7AD1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E7DA7E9-C04D-4BD6-A7BA-885720839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>
                                            <p:graphicEl>
                                              <a:dgm id="{FE7DA7E9-C04D-4BD6-A7BA-8857208396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graphicEl>
                                              <a:dgm id="{FE7DA7E9-C04D-4BD6-A7BA-885720839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graphicEl>
                                              <a:dgm id="{FE7DA7E9-C04D-4BD6-A7BA-885720839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3851C2F-5593-40F8-AEDF-11A32B915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>
                                            <p:graphicEl>
                                              <a:dgm id="{C3851C2F-5593-40F8-AEDF-11A32B9151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graphicEl>
                                              <a:dgm id="{C3851C2F-5593-40F8-AEDF-11A32B915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graphicEl>
                                              <a:dgm id="{C3851C2F-5593-40F8-AEDF-11A32B915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91B32A-515D-4D6C-9FA1-848F69CE8F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graphicEl>
                                              <a:dgm id="{7D91B32A-515D-4D6C-9FA1-848F69CE8F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graphicEl>
                                              <a:dgm id="{7D91B32A-515D-4D6C-9FA1-848F69CE8F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graphicEl>
                                              <a:dgm id="{7D91B32A-515D-4D6C-9FA1-848F69CE8F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7A32F55-FE4D-4E7C-A1E8-F541C6CD0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>
                                            <p:graphicEl>
                                              <a:dgm id="{B7A32F55-FE4D-4E7C-A1E8-F541C6CD05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>
                                            <p:graphicEl>
                                              <a:dgm id="{B7A32F55-FE4D-4E7C-A1E8-F541C6CD0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>
                                            <p:graphicEl>
                                              <a:dgm id="{B7A32F55-FE4D-4E7C-A1E8-F541C6CD0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9635D0F-FAC9-4799-B836-639B5FAF3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">
                                            <p:graphicEl>
                                              <a:dgm id="{B9635D0F-FAC9-4799-B836-639B5FAF36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>
                                            <p:graphicEl>
                                              <a:dgm id="{B9635D0F-FAC9-4799-B836-639B5FAF3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>
                                            <p:graphicEl>
                                              <a:dgm id="{B9635D0F-FAC9-4799-B836-639B5FAF3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25FD808-B512-4633-BBA4-9A9AD40623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graphicEl>
                                              <a:dgm id="{E25FD808-B512-4633-BBA4-9A9AD40623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graphicEl>
                                              <a:dgm id="{E25FD808-B512-4633-BBA4-9A9AD40623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graphicEl>
                                              <a:dgm id="{E25FD808-B512-4633-BBA4-9A9AD40623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lvlAtOnc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984063"/>
            <a:ext cx="1293676" cy="125324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2955617"/>
            <a:ext cx="3185741" cy="2129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21387" y="548680"/>
            <a:ext cx="6251733" cy="16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Congreso Internacional de Derecho Animal</a:t>
            </a:r>
          </a:p>
          <a:p>
            <a:pPr algn="l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2" y="1700808"/>
            <a:ext cx="2288658" cy="323923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68760"/>
            <a:ext cx="2995280" cy="1760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6775" y="3058770"/>
            <a:ext cx="3413737" cy="1954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/>
          <a:srcRect t="17895"/>
          <a:stretch/>
        </p:blipFill>
        <p:spPr>
          <a:xfrm>
            <a:off x="5796225" y="1268760"/>
            <a:ext cx="3347775" cy="1790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184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95536" y="92561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Reglamento de Bienestar y Salud Animal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t="13828"/>
          <a:stretch/>
        </p:blipFill>
        <p:spPr>
          <a:xfrm>
            <a:off x="1979712" y="1772816"/>
            <a:ext cx="5152377" cy="2961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132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941168"/>
            <a:ext cx="1293676" cy="125324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95536" y="908720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Campaña: “Somos responsables actuemos por los animales” Proyecto ARPA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2384884" cy="23848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988840"/>
            <a:ext cx="2110544" cy="211054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904" y="1850924"/>
            <a:ext cx="1944216" cy="1768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9144" y="3573016"/>
            <a:ext cx="3691088" cy="2454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368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725144"/>
            <a:ext cx="1293676" cy="1253249"/>
          </a:xfrm>
          <a:prstGeom prst="rect">
            <a:avLst/>
          </a:prstGeom>
        </p:spPr>
      </p:pic>
      <p:graphicFrame>
        <p:nvGraphicFramePr>
          <p:cNvPr id="8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6858266"/>
              </p:ext>
            </p:extLst>
          </p:nvPr>
        </p:nvGraphicFramePr>
        <p:xfrm>
          <a:off x="539552" y="620688"/>
          <a:ext cx="8136904" cy="4635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2123728" y="2492896"/>
            <a:ext cx="3683358" cy="120032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Captura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, observación de animales agresores, toma de muestras y vacunación de la población canina y 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felina.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93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72" y="4693457"/>
            <a:ext cx="1293676" cy="125324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837435"/>
            <a:ext cx="1584176" cy="172746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771801" y="4604935"/>
            <a:ext cx="5904656" cy="1200329"/>
          </a:xfrm>
          <a:prstGeom prst="rect">
            <a:avLst/>
          </a:prstGeom>
          <a:solidFill>
            <a:srgbClr val="92D050"/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EDUCACIÓN SOBRE LA TENENCIA RESPONSABLE DE UNA MASCOTA, COMIENZA EN EL HOGAR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221" y="640329"/>
            <a:ext cx="4548492" cy="420534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355976" y="5805264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s.salud.xalapa@gmail.com       @</a:t>
            </a:r>
            <a:r>
              <a:rPr lang="es-MX" dirty="0" err="1" smtClean="0"/>
              <a:t>AytoXalSalud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8557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72" y="4869160"/>
            <a:ext cx="1293676" cy="1253249"/>
          </a:xfrm>
          <a:prstGeom prst="rect">
            <a:avLst/>
          </a:prstGeom>
        </p:spPr>
      </p:pic>
      <p:graphicFrame>
        <p:nvGraphicFramePr>
          <p:cNvPr id="8" name="Marcador de conteni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3329651"/>
              </p:ext>
            </p:extLst>
          </p:nvPr>
        </p:nvGraphicFramePr>
        <p:xfrm>
          <a:off x="-108520" y="769286"/>
          <a:ext cx="9289032" cy="5055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CuadroTexto 9"/>
          <p:cNvSpPr txBox="1"/>
          <p:nvPr/>
        </p:nvSpPr>
        <p:spPr>
          <a:xfrm rot="21038293">
            <a:off x="3202116" y="2121419"/>
            <a:ext cx="26035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Colaboración entre el Ayto. de Xalapa</a:t>
            </a:r>
          </a:p>
          <a:p>
            <a:pPr algn="ctr"/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y la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Secretaría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de Salud </a:t>
            </a:r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Estado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827601" y="1975851"/>
            <a:ext cx="443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spcBef>
                <a:spcPts val="1000"/>
              </a:spcBef>
              <a:buClr>
                <a:srgbClr val="99CB38"/>
              </a:buClr>
            </a:pPr>
            <a:r>
              <a:rPr lang="es-MX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endParaRPr lang="es-MX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2226604288"/>
              </p:ext>
            </p:extLst>
          </p:nvPr>
        </p:nvGraphicFramePr>
        <p:xfrm>
          <a:off x="251520" y="2684404"/>
          <a:ext cx="8692093" cy="3264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-36512" y="5157192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ctr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Departamento de Control y </a:t>
            </a:r>
            <a:endParaRPr lang="es-MX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ctr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Salud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Animal </a:t>
            </a:r>
          </a:p>
        </p:txBody>
      </p:sp>
    </p:spTree>
    <p:extLst>
      <p:ext uri="{BB962C8B-B14F-4D97-AF65-F5344CB8AC3E}">
        <p14:creationId xmlns:p14="http://schemas.microsoft.com/office/powerpoint/2010/main" val="135396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2D0CC3D-2F5B-4353-A082-45DB54AFC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62D0CC3D-2F5B-4353-A082-45DB54AFCB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4BEE87B-FD77-49EA-B96C-D87B3A04C4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dgm id="{74BEE87B-FD77-49EA-B96C-D87B3A04C4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86CEB6D-AF81-4C70-AF0F-F6C94A388E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dgm id="{486CEB6D-AF81-4C70-AF0F-F6C94A388E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98E8B79-2119-4891-8F3E-AD3A5C049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graphicEl>
                                              <a:dgm id="{998E8B79-2119-4891-8F3E-AD3A5C049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5CABB97-CA96-47E1-8429-733404815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>
                                            <p:graphicEl>
                                              <a:dgm id="{B5CABB97-CA96-47E1-8429-7334048153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1ADD5F3-0562-486C-BD7C-298BF02A1C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graphicEl>
                                              <a:dgm id="{F1ADD5F3-0562-486C-BD7C-298BF02A1C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graphicEl>
                                              <a:dgm id="{F1ADD5F3-0562-486C-BD7C-298BF02A1C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graphicEl>
                                              <a:dgm id="{F1ADD5F3-0562-486C-BD7C-298BF02A1C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>
                                            <p:graphicEl>
                                              <a:dgm id="{F1ADD5F3-0562-486C-BD7C-298BF02A1C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7798D00-F048-4740-A7CE-D82E6465E5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graphicEl>
                                              <a:dgm id="{B7798D00-F048-4740-A7CE-D82E6465E5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graphicEl>
                                              <a:dgm id="{B7798D00-F048-4740-A7CE-D82E6465E5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>
                                            <p:graphicEl>
                                              <a:dgm id="{B7798D00-F048-4740-A7CE-D82E6465E5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>
                                            <p:graphicEl>
                                              <a:dgm id="{B7798D00-F048-4740-A7CE-D82E6465E5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AB8CDFF-43EF-407C-8AD4-543528C38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graphicEl>
                                              <a:dgm id="{0AB8CDFF-43EF-407C-8AD4-543528C38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>
                                            <p:graphicEl>
                                              <a:dgm id="{0AB8CDFF-43EF-407C-8AD4-543528C38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>
                                            <p:graphicEl>
                                              <a:dgm id="{0AB8CDFF-43EF-407C-8AD4-543528C38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>
                                            <p:graphicEl>
                                              <a:dgm id="{0AB8CDFF-43EF-407C-8AD4-543528C382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0FDA9BF-B3A0-4909-8B7F-3C264923E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>
                                            <p:graphicEl>
                                              <a:dgm id="{70FDA9BF-B3A0-4909-8B7F-3C264923E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>
                                            <p:graphicEl>
                                              <a:dgm id="{70FDA9BF-B3A0-4909-8B7F-3C264923E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>
                                            <p:graphicEl>
                                              <a:dgm id="{70FDA9BF-B3A0-4909-8B7F-3C264923E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>
                                            <p:graphicEl>
                                              <a:dgm id="{70FDA9BF-B3A0-4909-8B7F-3C264923ED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P spid="10" grpId="0"/>
      <p:bldGraphic spid="12" grpId="0">
        <p:bldSub>
          <a:bldDgm bld="one"/>
        </p:bldSub>
      </p:bldGraphic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474455015"/>
              </p:ext>
            </p:extLst>
          </p:nvPr>
        </p:nvGraphicFramePr>
        <p:xfrm>
          <a:off x="515341" y="407094"/>
          <a:ext cx="7873083" cy="6478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8460432" y="1234495"/>
            <a:ext cx="360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#CSAX</a:t>
            </a:r>
            <a:endParaRPr lang="es-MX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6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725144"/>
            <a:ext cx="1293676" cy="125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4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2BD2ABE-2A19-48FA-940D-FC2C1DF421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graphicEl>
                                              <a:dgm id="{02BD2ABE-2A19-48FA-940D-FC2C1DF421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graphicEl>
                                              <a:dgm id="{02BD2ABE-2A19-48FA-940D-FC2C1DF421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6854D8C-29FB-4D97-9BA3-23C9046110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graphicEl>
                                              <a:dgm id="{96854D8C-29FB-4D97-9BA3-23C9046110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graphicEl>
                                              <a:dgm id="{96854D8C-29FB-4D97-9BA3-23C9046110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5ADF3A7-091F-4826-A9D0-5E52BA5A0C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graphicEl>
                                              <a:dgm id="{35ADF3A7-091F-4826-A9D0-5E52BA5A0C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graphicEl>
                                              <a:dgm id="{35ADF3A7-091F-4826-A9D0-5E52BA5A0C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64EBD31-F790-4134-8271-1EC6D6ADC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graphicEl>
                                              <a:dgm id="{F64EBD31-F790-4134-8271-1EC6D6ADC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F64EBD31-F790-4134-8271-1EC6D6ADC0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BADC0A1-1F27-40A4-B045-AF5B3B366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graphicEl>
                                              <a:dgm id="{EBADC0A1-1F27-40A4-B045-AF5B3B366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graphicEl>
                                              <a:dgm id="{EBADC0A1-1F27-40A4-B045-AF5B3B366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716005E-8D5C-4EAB-8140-EF3F5A4C27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graphicEl>
                                              <a:dgm id="{8716005E-8D5C-4EAB-8140-EF3F5A4C27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graphicEl>
                                              <a:dgm id="{8716005E-8D5C-4EAB-8140-EF3F5A4C27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268987" y="548680"/>
            <a:ext cx="62517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INSTALACIONES</a:t>
            </a:r>
          </a:p>
          <a:p>
            <a:pPr algn="l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620688"/>
            <a:ext cx="2160273" cy="2138001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67544" y="1333018"/>
            <a:ext cx="8280920" cy="4760278"/>
          </a:xfrm>
          <a:prstGeom prst="rect">
            <a:avLst/>
          </a:prstGeom>
          <a:noFill/>
          <a:ln w="57150">
            <a:noFill/>
          </a:ln>
        </p:spPr>
        <p:txBody>
          <a:bodyPr wrap="square" anchor="ctr">
            <a:spAutoFit/>
          </a:bodyPr>
          <a:lstStyle/>
          <a:p>
            <a:pPr lvl="0" algn="just" defTabSz="457200">
              <a:spcBef>
                <a:spcPts val="1000"/>
              </a:spcBef>
              <a:buClr>
                <a:srgbClr val="99CB38"/>
              </a:buClr>
            </a:pPr>
            <a:r>
              <a:rPr lang="es-MX" sz="20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Superficie de 2,548 metros </a:t>
            </a:r>
            <a:r>
              <a:rPr lang="es-MX" sz="2000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cuadrados:</a:t>
            </a:r>
            <a:endParaRPr lang="es-MX" sz="2000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defTabSz="457200">
              <a:spcBef>
                <a:spcPts val="1000"/>
              </a:spcBef>
              <a:buClr>
                <a:srgbClr val="99CB38"/>
              </a:buClr>
              <a:buFont typeface="Wingdings" panose="05000000000000000000" pitchFamily="2" charset="2"/>
              <a:buChar char="v"/>
            </a:pPr>
            <a:r>
              <a:rPr lang="es-MX" sz="2000" dirty="0">
                <a:ln>
                  <a:solidFill>
                    <a:schemeClr val="accent4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Oficina, recepción y sala de </a:t>
            </a:r>
            <a:r>
              <a:rPr lang="es-MX" sz="2000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juntas.</a:t>
            </a:r>
            <a:endParaRPr lang="es-MX" sz="2000" dirty="0">
              <a:ln>
                <a:solidFill>
                  <a:schemeClr val="accent4">
                    <a:lumMod val="50000"/>
                  </a:scheme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defTabSz="457200">
              <a:spcBef>
                <a:spcPts val="1000"/>
              </a:spcBef>
              <a:buClr>
                <a:srgbClr val="99CB38"/>
              </a:buClr>
              <a:buFont typeface="Wingdings" panose="05000000000000000000" pitchFamily="2" charset="2"/>
              <a:buChar char="v"/>
            </a:pPr>
            <a:r>
              <a:rPr lang="es-MX" sz="2000" dirty="0">
                <a:ln>
                  <a:solidFill>
                    <a:schemeClr val="accent4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Consultorio y área de </a:t>
            </a:r>
            <a:r>
              <a:rPr lang="es-MX" sz="2000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laboratorio</a:t>
            </a:r>
            <a:r>
              <a:rPr lang="es-MX" sz="2000" dirty="0">
                <a:ln>
                  <a:solidFill>
                    <a:schemeClr val="accent4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lvl="0" indent="-285750" algn="just" defTabSz="457200">
              <a:spcBef>
                <a:spcPts val="1000"/>
              </a:spcBef>
              <a:buClr>
                <a:srgbClr val="99CB38"/>
              </a:buClr>
              <a:buFont typeface="Wingdings" panose="05000000000000000000" pitchFamily="2" charset="2"/>
              <a:buChar char="v"/>
            </a:pPr>
            <a:r>
              <a:rPr lang="es-MX" sz="2000" dirty="0">
                <a:ln>
                  <a:solidFill>
                    <a:schemeClr val="accent4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Área de necropsias, preparación, ceye y recuperación.</a:t>
            </a:r>
          </a:p>
          <a:p>
            <a:pPr marL="285750" lvl="0" indent="-285750" algn="just" defTabSz="457200">
              <a:spcBef>
                <a:spcPts val="1000"/>
              </a:spcBef>
              <a:buClr>
                <a:srgbClr val="99CB38"/>
              </a:buClr>
              <a:buFont typeface="Wingdings" panose="05000000000000000000" pitchFamily="2" charset="2"/>
              <a:buChar char="v"/>
            </a:pPr>
            <a:r>
              <a:rPr lang="es-MX" sz="2000" dirty="0">
                <a:ln>
                  <a:solidFill>
                    <a:schemeClr val="accent4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Quirófano. </a:t>
            </a:r>
          </a:p>
          <a:p>
            <a:pPr marL="285750" lvl="0" indent="-285750" algn="just" defTabSz="457200">
              <a:spcBef>
                <a:spcPts val="1000"/>
              </a:spcBef>
              <a:buClr>
                <a:srgbClr val="99CB38"/>
              </a:buClr>
              <a:buFont typeface="Wingdings" panose="05000000000000000000" pitchFamily="2" charset="2"/>
              <a:buChar char="v"/>
            </a:pPr>
            <a:r>
              <a:rPr lang="es-MX" sz="2000" dirty="0">
                <a:ln>
                  <a:solidFill>
                    <a:schemeClr val="accent4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Jaulas para animales agresores o de </a:t>
            </a:r>
            <a:r>
              <a:rPr lang="es-MX" sz="2000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observación,</a:t>
            </a:r>
          </a:p>
          <a:p>
            <a:pPr lvl="0" algn="just" defTabSz="457200">
              <a:spcBef>
                <a:spcPts val="1000"/>
              </a:spcBef>
              <a:buClr>
                <a:srgbClr val="99CB38"/>
              </a:buClr>
            </a:pPr>
            <a:r>
              <a:rPr lang="es-MX" sz="2000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colectivas e individuales.</a:t>
            </a:r>
            <a:endParaRPr lang="es-MX" sz="2000" dirty="0">
              <a:ln>
                <a:solidFill>
                  <a:schemeClr val="accent4">
                    <a:lumMod val="50000"/>
                  </a:scheme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defTabSz="457200">
              <a:spcBef>
                <a:spcPts val="1000"/>
              </a:spcBef>
              <a:buClr>
                <a:srgbClr val="99CB38"/>
              </a:buClr>
              <a:buFont typeface="Wingdings" panose="05000000000000000000" pitchFamily="2" charset="2"/>
              <a:buChar char="v"/>
            </a:pPr>
            <a:r>
              <a:rPr lang="es-MX" sz="2000" dirty="0">
                <a:ln>
                  <a:solidFill>
                    <a:schemeClr val="accent4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Horno incinerador para </a:t>
            </a:r>
            <a:r>
              <a:rPr lang="es-MX" sz="2000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animales.</a:t>
            </a:r>
          </a:p>
          <a:p>
            <a:pPr marL="285750" lvl="0" indent="-285750" algn="just" defTabSz="457200">
              <a:spcBef>
                <a:spcPts val="1000"/>
              </a:spcBef>
              <a:buClr>
                <a:srgbClr val="99CB38"/>
              </a:buClr>
              <a:buFont typeface="Wingdings" panose="05000000000000000000" pitchFamily="2" charset="2"/>
              <a:buChar char="v"/>
            </a:pPr>
            <a:r>
              <a:rPr lang="es-MX" sz="2000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Caballerizas.</a:t>
            </a:r>
            <a:endParaRPr lang="es-MX" sz="2000" dirty="0">
              <a:ln>
                <a:solidFill>
                  <a:schemeClr val="accent4">
                    <a:lumMod val="50000"/>
                  </a:scheme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defTabSz="457200">
              <a:spcBef>
                <a:spcPts val="1000"/>
              </a:spcBef>
              <a:buClr>
                <a:srgbClr val="99CB38"/>
              </a:buClr>
              <a:buFont typeface="Wingdings" panose="05000000000000000000" pitchFamily="2" charset="2"/>
              <a:buChar char="v"/>
            </a:pPr>
            <a:r>
              <a:rPr lang="es-MX" sz="2000" dirty="0">
                <a:ln>
                  <a:solidFill>
                    <a:schemeClr val="accent4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Baños con </a:t>
            </a:r>
            <a:r>
              <a:rPr lang="es-MX" sz="2000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regaderas. </a:t>
            </a:r>
            <a:endParaRPr lang="es-MX" sz="2000" dirty="0">
              <a:ln>
                <a:solidFill>
                  <a:schemeClr val="accent4">
                    <a:lumMod val="50000"/>
                  </a:scheme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defTabSz="457200">
              <a:spcBef>
                <a:spcPts val="1000"/>
              </a:spcBef>
              <a:buClr>
                <a:srgbClr val="99CB38"/>
              </a:buClr>
              <a:buFont typeface="Wingdings" panose="05000000000000000000" pitchFamily="2" charset="2"/>
              <a:buChar char="v"/>
            </a:pPr>
            <a:r>
              <a:rPr lang="es-MX" sz="2000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Estacionamiento.</a:t>
            </a:r>
            <a:endParaRPr lang="es-MX" sz="2000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7090">
            <a:off x="6416470" y="4234601"/>
            <a:ext cx="1683922" cy="17146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9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9630" y="2492896"/>
            <a:ext cx="1882850" cy="1882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1059999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197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39552" y="2420888"/>
            <a:ext cx="7992888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Concientizar a la población sobre la tenencia </a:t>
            </a:r>
            <a:r>
              <a:rPr lang="es-E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responsable, así como el respeto a los derechos de los animales</a:t>
            </a:r>
            <a:endParaRPr lang="es-MX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759024" y="7209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endParaRPr lang="es-MX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47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700" y="830612"/>
            <a:ext cx="2682772" cy="1590276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68987" y="548680"/>
            <a:ext cx="62517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48 CAMPAÑAS DE ESTERILIZACIÓN CANINAS Y FELINAS</a:t>
            </a:r>
          </a:p>
          <a:p>
            <a:pPr algn="l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289612" y="5580529"/>
            <a:ext cx="3602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Plan de Trabajo del Comité Intersectorial de Salud </a:t>
            </a:r>
            <a:r>
              <a:rPr lang="es-MX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Mpal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(Oct. 2016)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499992" y="2361074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460 Centro de Salud Animal Xalapa #CSAX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724128" y="3153162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600 Jornadas Itinerantes #CSAX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10995">
            <a:off x="367095" y="3212948"/>
            <a:ext cx="3779848" cy="3084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38275">
            <a:off x="1163014" y="1093536"/>
            <a:ext cx="3914685" cy="3091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8949" y="3805290"/>
            <a:ext cx="2720033" cy="1783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031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69160"/>
            <a:ext cx="1293676" cy="125324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68987" y="548680"/>
            <a:ext cx="62517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CAMPAÑAS DE VACUNACIÓN ANTIRRÁBICA</a:t>
            </a:r>
          </a:p>
          <a:p>
            <a:pPr algn="l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289612" y="5580529"/>
            <a:ext cx="3602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Plan de Trabajo del Comité Intersectorial de Salud </a:t>
            </a:r>
            <a:r>
              <a:rPr lang="es-MX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Mpal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(Oct. 2016)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652120" y="1700808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90 Centro de Salud Animal Xalapa #CSAX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724128" y="2865130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218 Jornadas Itinerantes #CSAX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1556792"/>
            <a:ext cx="3248291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067" y="3374157"/>
            <a:ext cx="3009885" cy="2359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2749" y="3573016"/>
            <a:ext cx="2953707" cy="2004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287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>
            <a:off x="0" y="5978777"/>
            <a:ext cx="9144000" cy="82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54263"/>
          <a:stretch/>
        </p:blipFill>
        <p:spPr>
          <a:xfrm rot="10800000">
            <a:off x="0" y="116632"/>
            <a:ext cx="9144000" cy="82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420" y="4869160"/>
            <a:ext cx="1293676" cy="125324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68987" y="548680"/>
            <a:ext cx="62517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27 PLÁTICAS DE CONCIENTIZACIÓN</a:t>
            </a:r>
          </a:p>
          <a:p>
            <a:pPr algn="l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289612" y="5580529"/>
            <a:ext cx="3602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Plan de Trabajo del Comité Intersectorial de Salud </a:t>
            </a:r>
            <a:r>
              <a:rPr lang="es-MX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Mpal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(Oct. 2016)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b="51695"/>
          <a:stretch/>
        </p:blipFill>
        <p:spPr>
          <a:xfrm>
            <a:off x="539552" y="1340769"/>
            <a:ext cx="357672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12" y="1268760"/>
            <a:ext cx="3314836" cy="221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29000"/>
            <a:ext cx="3565684" cy="2241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574" y="3501008"/>
            <a:ext cx="3180874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084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1456</TotalTime>
  <Words>662</Words>
  <Application>Microsoft Office PowerPoint</Application>
  <PresentationFormat>Presentación en pantalla (4:3)</PresentationFormat>
  <Paragraphs>105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3ª Reunión Ordinaria</dc:title>
  <dc:creator>User</dc:creator>
  <cp:lastModifiedBy>Esbeidy Lara Salomon</cp:lastModifiedBy>
  <cp:revision>72</cp:revision>
  <dcterms:created xsi:type="dcterms:W3CDTF">2016-05-16T17:09:14Z</dcterms:created>
  <dcterms:modified xsi:type="dcterms:W3CDTF">2016-12-05T07:43:55Z</dcterms:modified>
</cp:coreProperties>
</file>